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377" r:id="rId2"/>
    <p:sldId id="344" r:id="rId3"/>
    <p:sldId id="376" r:id="rId4"/>
    <p:sldId id="375" r:id="rId5"/>
    <p:sldId id="346" r:id="rId6"/>
    <p:sldId id="345" r:id="rId7"/>
    <p:sldId id="347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60" r:id="rId21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D50CB35-3FC0-4AA1-B982-D4DB00DC7261}">
          <p14:sldIdLst>
            <p14:sldId id="377"/>
            <p14:sldId id="344"/>
            <p14:sldId id="376"/>
            <p14:sldId id="375"/>
            <p14:sldId id="346"/>
            <p14:sldId id="345"/>
            <p14:sldId id="347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userDrawn="1">
          <p15:clr>
            <a:srgbClr val="A4A3A4"/>
          </p15:clr>
        </p15:guide>
        <p15:guide id="3" orient="horz" pos="6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B853"/>
    <a:srgbClr val="D7FDEA"/>
    <a:srgbClr val="5DFFA6"/>
    <a:srgbClr val="009900"/>
    <a:srgbClr val="006600"/>
    <a:srgbClr val="008000"/>
    <a:srgbClr val="B2C7E0"/>
    <a:srgbClr val="DB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4" autoAdjust="0"/>
  </p:normalViewPr>
  <p:slideViewPr>
    <p:cSldViewPr>
      <p:cViewPr varScale="1">
        <p:scale>
          <a:sx n="148" d="100"/>
          <a:sy n="148" d="100"/>
        </p:scale>
        <p:origin x="456" y="108"/>
      </p:cViewPr>
      <p:guideLst>
        <p:guide orient="horz" pos="3240"/>
        <p:guide/>
        <p:guide orient="horz" pos="62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notesMaster" Target="notesMasters/notesMaster1.xml" /><Relationship Id="rId27" Type="http://schemas.openxmlformats.org/officeDocument/2006/relationships/tableStyles" Target="tableStyles.xml" 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image" Target="../media/image7.png" 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image" Target="../media/image7.png" 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image" Target="../media/image7.png" 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image" Target="../media/image7.png" 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image" Target="../media/image7.png" 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image" Target="../media/image7.png" 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image" Target="../media/image7.png" 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image" Target="../media/image7.png" 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image" Target="../media/image7.png" 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image" Target="../media/image7.png" 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image" Target="../media/image7.png" 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4.png" /><Relationship Id="rId1" Type="http://schemas.openxmlformats.org/officeDocument/2006/relationships/image" Target="../media/image13.png" 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image" Target="../media/image7.png" 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image" Target="../media/image7.png" /></Relationships>
</file>

<file path=ppt/diagrams/_rels/drawing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image" Target="../media/image7.png" /></Relationships>
</file>

<file path=ppt/diagrams/_rels/drawing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image" Target="../media/image7.png" 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image" Target="../media/image7.png" /></Relationships>
</file>

<file path=ppt/diagrams/_rels/drawing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image" Target="../media/image7.png" 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image" Target="../media/image7.png" 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image" Target="../media/image7.png" 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image" Target="../media/image7.png" 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image" Target="../media/image7.png" 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image" Target="../media/image7.png" 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4.png" /><Relationship Id="rId1" Type="http://schemas.openxmlformats.org/officeDocument/2006/relationships/image" Target="../media/image13.pn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379B6D-BF73-4A41-AD9C-EE9B4F1C6E0F}" type="doc">
      <dgm:prSet loTypeId="urn:microsoft.com/office/officeart/2005/8/layout/process2" loCatId="process" qsTypeId="urn:microsoft.com/office/officeart/2005/8/quickstyle/3d1" qsCatId="3D" csTypeId="urn:microsoft.com/office/officeart/2005/8/colors/accent1_2" csCatId="accent1" phldr="1"/>
      <dgm:spPr/>
    </dgm:pt>
    <dgm:pt modelId="{1508C50B-AE1E-4C96-BE62-BBAD78964FFC}">
      <dgm:prSet phldrT="[Текст]" custT="1"/>
      <dgm:spPr/>
      <dgm:t>
        <a:bodyPr/>
        <a:lstStyle/>
        <a:p>
          <a:r>
            <a:rPr lang="ru-RU" sz="1800" b="1"/>
            <a:t>утверждены: </a:t>
          </a:r>
          <a:endParaRPr lang="ru-RU" sz="1800" dirty="0"/>
        </a:p>
      </dgm:t>
    </dgm:pt>
    <dgm:pt modelId="{63D32DB5-E106-4869-8022-894D4D19BD56}" type="parTrans" cxnId="{1F258EB6-B8CC-450E-B0AC-9401A918597F}">
      <dgm:prSet/>
      <dgm:spPr/>
      <dgm:t>
        <a:bodyPr/>
        <a:lstStyle/>
        <a:p>
          <a:endParaRPr lang="ru-RU"/>
        </a:p>
      </dgm:t>
    </dgm:pt>
    <dgm:pt modelId="{E65BF498-3280-4713-8974-D816C20607DB}" type="sibTrans" cxnId="{1F258EB6-B8CC-450E-B0AC-9401A918597F}">
      <dgm:prSet/>
      <dgm:spPr/>
      <dgm:t>
        <a:bodyPr/>
        <a:lstStyle/>
        <a:p>
          <a:endParaRPr lang="ru-RU"/>
        </a:p>
      </dgm:t>
    </dgm:pt>
    <dgm:pt modelId="{0DA610CC-0A98-4818-B326-C0F918376D3A}">
      <dgm:prSet phldrT="[Текст]" custT="1"/>
      <dgm:spPr/>
      <dgm:t>
        <a:bodyPr/>
        <a:lstStyle/>
        <a:p>
          <a:r>
            <a:rPr lang="ru-RU" sz="1800" dirty="0">
              <a:latin typeface="Times New Roman"/>
              <a:cs typeface="Times New Roman"/>
            </a:rPr>
            <a:t>⸱</a:t>
          </a:r>
          <a:r>
            <a:rPr lang="ru-RU" sz="1800" dirty="0"/>
            <a:t>состав республиканской координационной группы; </a:t>
          </a:r>
        </a:p>
      </dgm:t>
    </dgm:pt>
    <dgm:pt modelId="{6677D436-3640-4FFA-9101-3643E7302503}" type="parTrans" cxnId="{4F2614A0-0203-4655-B633-0DB0BE493AD1}">
      <dgm:prSet/>
      <dgm:spPr/>
      <dgm:t>
        <a:bodyPr/>
        <a:lstStyle/>
        <a:p>
          <a:endParaRPr lang="ru-RU"/>
        </a:p>
      </dgm:t>
    </dgm:pt>
    <dgm:pt modelId="{B4178665-ECF3-4981-9576-C4A798D6007F}" type="sibTrans" cxnId="{4F2614A0-0203-4655-B633-0DB0BE493AD1}">
      <dgm:prSet/>
      <dgm:spPr/>
      <dgm:t>
        <a:bodyPr/>
        <a:lstStyle/>
        <a:p>
          <a:endParaRPr lang="ru-RU"/>
        </a:p>
      </dgm:t>
    </dgm:pt>
    <dgm:pt modelId="{F3537F2F-D94B-4496-AEA8-455CBC5D0166}">
      <dgm:prSet phldrT="[Текст]"/>
      <dgm:spPr/>
      <dgm:t>
        <a:bodyPr/>
        <a:lstStyle/>
        <a:p>
          <a:r>
            <a:rPr lang="ru-RU" dirty="0">
              <a:latin typeface="Times New Roman"/>
              <a:cs typeface="Times New Roman"/>
            </a:rPr>
            <a:t>⸱</a:t>
          </a:r>
          <a:r>
            <a:rPr lang="ru-RU" dirty="0"/>
            <a:t>план мероприятий (дорожная карта) по введению обновленных федеральных государственных образовательных стандартов в деятельность образовательных организаций Республики Татарстан</a:t>
          </a:r>
        </a:p>
      </dgm:t>
    </dgm:pt>
    <dgm:pt modelId="{DA084865-36E4-4C1B-85E7-7CB556E86667}" type="parTrans" cxnId="{72BA2F3C-48B7-49D6-8DB8-728D2EAE3B18}">
      <dgm:prSet/>
      <dgm:spPr/>
      <dgm:t>
        <a:bodyPr/>
        <a:lstStyle/>
        <a:p>
          <a:endParaRPr lang="ru-RU"/>
        </a:p>
      </dgm:t>
    </dgm:pt>
    <dgm:pt modelId="{5437EA1D-1079-4B9E-9B46-14A5123DD042}" type="sibTrans" cxnId="{72BA2F3C-48B7-49D6-8DB8-728D2EAE3B18}">
      <dgm:prSet/>
      <dgm:spPr/>
      <dgm:t>
        <a:bodyPr/>
        <a:lstStyle/>
        <a:p>
          <a:endParaRPr lang="ru-RU"/>
        </a:p>
      </dgm:t>
    </dgm:pt>
    <dgm:pt modelId="{7985EF3D-8226-4846-804D-94EDEA723A20}" type="pres">
      <dgm:prSet presAssocID="{71379B6D-BF73-4A41-AD9C-EE9B4F1C6E0F}" presName="linearFlow" presStyleCnt="0">
        <dgm:presLayoutVars>
          <dgm:resizeHandles val="exact"/>
        </dgm:presLayoutVars>
      </dgm:prSet>
      <dgm:spPr/>
    </dgm:pt>
    <dgm:pt modelId="{5ECEFC0A-0970-422E-B68B-A7983E82A459}" type="pres">
      <dgm:prSet presAssocID="{1508C50B-AE1E-4C96-BE62-BBAD78964FFC}" presName="node" presStyleLbl="node1" presStyleIdx="0" presStyleCnt="3" custScaleX="72211" custScaleY="49635">
        <dgm:presLayoutVars>
          <dgm:bulletEnabled val="1"/>
        </dgm:presLayoutVars>
      </dgm:prSet>
      <dgm:spPr/>
    </dgm:pt>
    <dgm:pt modelId="{005BB49C-C8F7-473C-A9DE-68357A2AA5A5}" type="pres">
      <dgm:prSet presAssocID="{E65BF498-3280-4713-8974-D816C20607DB}" presName="sibTrans" presStyleLbl="sibTrans2D1" presStyleIdx="0" presStyleCnt="2"/>
      <dgm:spPr/>
    </dgm:pt>
    <dgm:pt modelId="{85CBFAF1-174A-418D-93C3-8E5298BEFA66}" type="pres">
      <dgm:prSet presAssocID="{E65BF498-3280-4713-8974-D816C20607DB}" presName="connectorText" presStyleLbl="sibTrans2D1" presStyleIdx="0" presStyleCnt="2"/>
      <dgm:spPr/>
    </dgm:pt>
    <dgm:pt modelId="{350A0C65-3DD0-4B71-89C7-567B58876A0D}" type="pres">
      <dgm:prSet presAssocID="{0DA610CC-0A98-4818-B326-C0F918376D3A}" presName="node" presStyleLbl="node1" presStyleIdx="1" presStyleCnt="3" custScaleX="108504">
        <dgm:presLayoutVars>
          <dgm:bulletEnabled val="1"/>
        </dgm:presLayoutVars>
      </dgm:prSet>
      <dgm:spPr/>
    </dgm:pt>
    <dgm:pt modelId="{D9BD2017-4D45-4EC7-873B-26488878A3BA}" type="pres">
      <dgm:prSet presAssocID="{B4178665-ECF3-4981-9576-C4A798D6007F}" presName="sibTrans" presStyleLbl="sibTrans2D1" presStyleIdx="1" presStyleCnt="2"/>
      <dgm:spPr/>
    </dgm:pt>
    <dgm:pt modelId="{6498F0C1-F423-4072-A5DB-6A8D03DCD5BA}" type="pres">
      <dgm:prSet presAssocID="{B4178665-ECF3-4981-9576-C4A798D6007F}" presName="connectorText" presStyleLbl="sibTrans2D1" presStyleIdx="1" presStyleCnt="2"/>
      <dgm:spPr/>
    </dgm:pt>
    <dgm:pt modelId="{F4A7AC08-C312-45FC-8034-87FD5A0E3670}" type="pres">
      <dgm:prSet presAssocID="{F3537F2F-D94B-4496-AEA8-455CBC5D0166}" presName="node" presStyleLbl="node1" presStyleIdx="2" presStyleCnt="3" custScaleX="104614">
        <dgm:presLayoutVars>
          <dgm:bulletEnabled val="1"/>
        </dgm:presLayoutVars>
      </dgm:prSet>
      <dgm:spPr/>
    </dgm:pt>
  </dgm:ptLst>
  <dgm:cxnLst>
    <dgm:cxn modelId="{BA04D822-B8C3-4237-83A4-3C7BAAE5E3A7}" type="presOf" srcId="{0DA610CC-0A98-4818-B326-C0F918376D3A}" destId="{350A0C65-3DD0-4B71-89C7-567B58876A0D}" srcOrd="0" destOrd="0" presId="urn:microsoft.com/office/officeart/2005/8/layout/process2"/>
    <dgm:cxn modelId="{FD160226-C503-4931-9190-F80D2C3BC3AD}" type="presOf" srcId="{B4178665-ECF3-4981-9576-C4A798D6007F}" destId="{D9BD2017-4D45-4EC7-873B-26488878A3BA}" srcOrd="0" destOrd="0" presId="urn:microsoft.com/office/officeart/2005/8/layout/process2"/>
    <dgm:cxn modelId="{FADD5530-D6AA-450C-8A1F-634EEE17B5BD}" type="presOf" srcId="{1508C50B-AE1E-4C96-BE62-BBAD78964FFC}" destId="{5ECEFC0A-0970-422E-B68B-A7983E82A459}" srcOrd="0" destOrd="0" presId="urn:microsoft.com/office/officeart/2005/8/layout/process2"/>
    <dgm:cxn modelId="{72BA2F3C-48B7-49D6-8DB8-728D2EAE3B18}" srcId="{71379B6D-BF73-4A41-AD9C-EE9B4F1C6E0F}" destId="{F3537F2F-D94B-4496-AEA8-455CBC5D0166}" srcOrd="2" destOrd="0" parTransId="{DA084865-36E4-4C1B-85E7-7CB556E86667}" sibTransId="{5437EA1D-1079-4B9E-9B46-14A5123DD042}"/>
    <dgm:cxn modelId="{2CB08641-4065-40D3-B7F5-D56ABB4324B2}" type="presOf" srcId="{71379B6D-BF73-4A41-AD9C-EE9B4F1C6E0F}" destId="{7985EF3D-8226-4846-804D-94EDEA723A20}" srcOrd="0" destOrd="0" presId="urn:microsoft.com/office/officeart/2005/8/layout/process2"/>
    <dgm:cxn modelId="{F2856C96-7916-4757-9D25-65FBA402E1A0}" type="presOf" srcId="{F3537F2F-D94B-4496-AEA8-455CBC5D0166}" destId="{F4A7AC08-C312-45FC-8034-87FD5A0E3670}" srcOrd="0" destOrd="0" presId="urn:microsoft.com/office/officeart/2005/8/layout/process2"/>
    <dgm:cxn modelId="{4F2614A0-0203-4655-B633-0DB0BE493AD1}" srcId="{71379B6D-BF73-4A41-AD9C-EE9B4F1C6E0F}" destId="{0DA610CC-0A98-4818-B326-C0F918376D3A}" srcOrd="1" destOrd="0" parTransId="{6677D436-3640-4FFA-9101-3643E7302503}" sibTransId="{B4178665-ECF3-4981-9576-C4A798D6007F}"/>
    <dgm:cxn modelId="{1F258EB6-B8CC-450E-B0AC-9401A918597F}" srcId="{71379B6D-BF73-4A41-AD9C-EE9B4F1C6E0F}" destId="{1508C50B-AE1E-4C96-BE62-BBAD78964FFC}" srcOrd="0" destOrd="0" parTransId="{63D32DB5-E106-4869-8022-894D4D19BD56}" sibTransId="{E65BF498-3280-4713-8974-D816C20607DB}"/>
    <dgm:cxn modelId="{208501C5-6985-464F-8EBE-61481E98C6DD}" type="presOf" srcId="{B4178665-ECF3-4981-9576-C4A798D6007F}" destId="{6498F0C1-F423-4072-A5DB-6A8D03DCD5BA}" srcOrd="1" destOrd="0" presId="urn:microsoft.com/office/officeart/2005/8/layout/process2"/>
    <dgm:cxn modelId="{C7C62CF8-BC0A-4086-9DFA-0472E8B7DCB1}" type="presOf" srcId="{E65BF498-3280-4713-8974-D816C20607DB}" destId="{005BB49C-C8F7-473C-A9DE-68357A2AA5A5}" srcOrd="0" destOrd="0" presId="urn:microsoft.com/office/officeart/2005/8/layout/process2"/>
    <dgm:cxn modelId="{556E03FF-50E5-4DA9-82CF-4F7D445818FD}" type="presOf" srcId="{E65BF498-3280-4713-8974-D816C20607DB}" destId="{85CBFAF1-174A-418D-93C3-8E5298BEFA66}" srcOrd="1" destOrd="0" presId="urn:microsoft.com/office/officeart/2005/8/layout/process2"/>
    <dgm:cxn modelId="{6F5AB800-106C-4C86-803B-910E3BF005CC}" type="presParOf" srcId="{7985EF3D-8226-4846-804D-94EDEA723A20}" destId="{5ECEFC0A-0970-422E-B68B-A7983E82A459}" srcOrd="0" destOrd="0" presId="urn:microsoft.com/office/officeart/2005/8/layout/process2"/>
    <dgm:cxn modelId="{2FCFFD5E-3228-4568-A1B5-610C6C17315C}" type="presParOf" srcId="{7985EF3D-8226-4846-804D-94EDEA723A20}" destId="{005BB49C-C8F7-473C-A9DE-68357A2AA5A5}" srcOrd="1" destOrd="0" presId="urn:microsoft.com/office/officeart/2005/8/layout/process2"/>
    <dgm:cxn modelId="{240FABF3-048E-4F0C-A1E1-EDB0F7352A62}" type="presParOf" srcId="{005BB49C-C8F7-473C-A9DE-68357A2AA5A5}" destId="{85CBFAF1-174A-418D-93C3-8E5298BEFA66}" srcOrd="0" destOrd="0" presId="urn:microsoft.com/office/officeart/2005/8/layout/process2"/>
    <dgm:cxn modelId="{C52977C3-44E7-43BE-BFAE-2DC7B1555A60}" type="presParOf" srcId="{7985EF3D-8226-4846-804D-94EDEA723A20}" destId="{350A0C65-3DD0-4B71-89C7-567B58876A0D}" srcOrd="2" destOrd="0" presId="urn:microsoft.com/office/officeart/2005/8/layout/process2"/>
    <dgm:cxn modelId="{B6BAEBBC-7AD4-4020-8E81-625A6FA49C71}" type="presParOf" srcId="{7985EF3D-8226-4846-804D-94EDEA723A20}" destId="{D9BD2017-4D45-4EC7-873B-26488878A3BA}" srcOrd="3" destOrd="0" presId="urn:microsoft.com/office/officeart/2005/8/layout/process2"/>
    <dgm:cxn modelId="{866AC366-4363-4153-81A1-1D05E23F02BD}" type="presParOf" srcId="{D9BD2017-4D45-4EC7-873B-26488878A3BA}" destId="{6498F0C1-F423-4072-A5DB-6A8D03DCD5BA}" srcOrd="0" destOrd="0" presId="urn:microsoft.com/office/officeart/2005/8/layout/process2"/>
    <dgm:cxn modelId="{067050FD-B4CE-4480-B5FD-08420FDAB6C3}" type="presParOf" srcId="{7985EF3D-8226-4846-804D-94EDEA723A20}" destId="{F4A7AC08-C312-45FC-8034-87FD5A0E367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обновлен/укомплектован библиотечно-информационный центр образовательной организаций учебной и учебно-методической литературой;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A0CF8406-E18E-417E-BE18-350FB79E2AB5}" type="presOf" srcId="{1C0ECB12-F5AF-4D87-9BED-192F45962ADC}" destId="{A8817747-A7F8-4333-BD5D-E2EECC3DD4CE}" srcOrd="1" destOrd="0" presId="urn:microsoft.com/office/officeart/2005/8/layout/vList4"/>
    <dgm:cxn modelId="{799D6B08-0A97-402B-83C9-57AFA2DC2258}" type="presOf" srcId="{2FADE2DA-7C12-4FD8-BB76-D19C56DDA06C}" destId="{A09FAEDF-0245-42DC-A7B5-F8EBE32AAE49}" srcOrd="0" destOrd="0" presId="urn:microsoft.com/office/officeart/2005/8/layout/vList4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177CA438-29B5-4E3E-A608-60F9E17A3EC2}" type="presOf" srcId="{1C0ECB12-F5AF-4D87-9BED-192F45962ADC}" destId="{2FB2B6F0-07D3-4E1C-BB77-F4419D582469}" srcOrd="0" destOrd="0" presId="urn:microsoft.com/office/officeart/2005/8/layout/vList4"/>
    <dgm:cxn modelId="{A7DFAB68-749E-4754-B28C-2547717F54E9}" type="presOf" srcId="{07A77B4A-A67E-4804-B7E9-F8768ECDA8C8}" destId="{33E8EBF6-6580-4B52-B8AF-3CFD77FFEF3E}" srcOrd="1" destOrd="0" presId="urn:microsoft.com/office/officeart/2005/8/layout/vList4"/>
    <dgm:cxn modelId="{45931F71-602D-4893-A734-1C5676BD1A84}" type="presOf" srcId="{07A77B4A-A67E-4804-B7E9-F8768ECDA8C8}" destId="{1D8EB510-0C2D-4BD2-AE70-8D5C672B0130}" srcOrd="0" destOrd="0" presId="urn:microsoft.com/office/officeart/2005/8/layout/vList4"/>
    <dgm:cxn modelId="{40961D23-E3A9-41A5-9A10-63A5F43B206A}" type="presParOf" srcId="{A09FAEDF-0245-42DC-A7B5-F8EBE32AAE49}" destId="{56B3C8E3-4F12-4648-8F73-DA038916DB05}" srcOrd="0" destOrd="0" presId="urn:microsoft.com/office/officeart/2005/8/layout/vList4"/>
    <dgm:cxn modelId="{52F12A83-59A5-4D3F-80D1-A1DA161ED572}" type="presParOf" srcId="{56B3C8E3-4F12-4648-8F73-DA038916DB05}" destId="{1D8EB510-0C2D-4BD2-AE70-8D5C672B0130}" srcOrd="0" destOrd="0" presId="urn:microsoft.com/office/officeart/2005/8/layout/vList4"/>
    <dgm:cxn modelId="{3A203A5E-EEF2-4B7B-836D-3FF9F4412731}" type="presParOf" srcId="{56B3C8E3-4F12-4648-8F73-DA038916DB05}" destId="{27A51366-7534-4D84-8C36-441BB0D7A480}" srcOrd="1" destOrd="0" presId="urn:microsoft.com/office/officeart/2005/8/layout/vList4"/>
    <dgm:cxn modelId="{40D11E06-FF21-461E-B022-45D88F7C8C11}" type="presParOf" srcId="{56B3C8E3-4F12-4648-8F73-DA038916DB05}" destId="{33E8EBF6-6580-4B52-B8AF-3CFD77FFEF3E}" srcOrd="2" destOrd="0" presId="urn:microsoft.com/office/officeart/2005/8/layout/vList4"/>
    <dgm:cxn modelId="{E42AD5B9-AD9E-4A3B-B0C3-FEA17AA44C53}" type="presParOf" srcId="{A09FAEDF-0245-42DC-A7B5-F8EBE32AAE49}" destId="{DB12E05C-7426-4B69-B481-2BC5E416E96D}" srcOrd="1" destOrd="0" presId="urn:microsoft.com/office/officeart/2005/8/layout/vList4"/>
    <dgm:cxn modelId="{2588A64D-3EE5-4581-8CAD-6B3E256625C3}" type="presParOf" srcId="{A09FAEDF-0245-42DC-A7B5-F8EBE32AAE49}" destId="{CCC6DFA0-999C-4B66-877B-97CC2F706E61}" srcOrd="2" destOrd="0" presId="urn:microsoft.com/office/officeart/2005/8/layout/vList4"/>
    <dgm:cxn modelId="{6C7EB50E-5993-4F70-A3C0-76BF32B7849A}" type="presParOf" srcId="{CCC6DFA0-999C-4B66-877B-97CC2F706E61}" destId="{2FB2B6F0-07D3-4E1C-BB77-F4419D582469}" srcOrd="0" destOrd="0" presId="urn:microsoft.com/office/officeart/2005/8/layout/vList4"/>
    <dgm:cxn modelId="{1FA87FBA-F557-47C3-8EB7-F442C0AC136D}" type="presParOf" srcId="{CCC6DFA0-999C-4B66-877B-97CC2F706E61}" destId="{015490C0-E226-42C3-8BAE-1CCE1928E1F3}" srcOrd="1" destOrd="0" presId="urn:microsoft.com/office/officeart/2005/8/layout/vList4"/>
    <dgm:cxn modelId="{EBEEB5F9-DB75-4164-8A82-8571ED073F92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000" dirty="0"/>
            <a:t>определена модель реализации сетевых форм взаимодействия общеобразовательной организации с организациями дополнительного образования, учреждениями культуры и спорта в реализации основных образовательных программ, соответствующих требованиям обновленных ФГОС;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34BBE372-8EAA-4B68-BC8B-0A90025A5B73}" type="presOf" srcId="{2FADE2DA-7C12-4FD8-BB76-D19C56DDA06C}" destId="{A09FAEDF-0245-42DC-A7B5-F8EBE32AAE49}" srcOrd="0" destOrd="0" presId="urn:microsoft.com/office/officeart/2005/8/layout/vList4"/>
    <dgm:cxn modelId="{41CDC47B-D4BE-4FF2-BA44-3F143B612207}" type="presOf" srcId="{07A77B4A-A67E-4804-B7E9-F8768ECDA8C8}" destId="{33E8EBF6-6580-4B52-B8AF-3CFD77FFEF3E}" srcOrd="1" destOrd="0" presId="urn:microsoft.com/office/officeart/2005/8/layout/vList4"/>
    <dgm:cxn modelId="{9C76F5A5-E600-4750-9062-3F257DE0B2E2}" type="presOf" srcId="{1C0ECB12-F5AF-4D87-9BED-192F45962ADC}" destId="{2FB2B6F0-07D3-4E1C-BB77-F4419D582469}" srcOrd="0" destOrd="0" presId="urn:microsoft.com/office/officeart/2005/8/layout/vList4"/>
    <dgm:cxn modelId="{5F1965D5-F12C-439E-8F6C-EE991FE20E32}" type="presOf" srcId="{1C0ECB12-F5AF-4D87-9BED-192F45962ADC}" destId="{A8817747-A7F8-4333-BD5D-E2EECC3DD4CE}" srcOrd="1" destOrd="0" presId="urn:microsoft.com/office/officeart/2005/8/layout/vList4"/>
    <dgm:cxn modelId="{4B09D4F9-797A-4FB0-BD4B-F7E3450341CD}" type="presOf" srcId="{07A77B4A-A67E-4804-B7E9-F8768ECDA8C8}" destId="{1D8EB510-0C2D-4BD2-AE70-8D5C672B0130}" srcOrd="0" destOrd="0" presId="urn:microsoft.com/office/officeart/2005/8/layout/vList4"/>
    <dgm:cxn modelId="{514E627A-33E6-4B48-9F9C-E7DF993D37ED}" type="presParOf" srcId="{A09FAEDF-0245-42DC-A7B5-F8EBE32AAE49}" destId="{56B3C8E3-4F12-4648-8F73-DA038916DB05}" srcOrd="0" destOrd="0" presId="urn:microsoft.com/office/officeart/2005/8/layout/vList4"/>
    <dgm:cxn modelId="{75BE7789-7CD1-43C6-9137-E0146EA62B95}" type="presParOf" srcId="{56B3C8E3-4F12-4648-8F73-DA038916DB05}" destId="{1D8EB510-0C2D-4BD2-AE70-8D5C672B0130}" srcOrd="0" destOrd="0" presId="urn:microsoft.com/office/officeart/2005/8/layout/vList4"/>
    <dgm:cxn modelId="{C135CBEA-3CD4-4EBE-8A87-130A64A0D927}" type="presParOf" srcId="{56B3C8E3-4F12-4648-8F73-DA038916DB05}" destId="{27A51366-7534-4D84-8C36-441BB0D7A480}" srcOrd="1" destOrd="0" presId="urn:microsoft.com/office/officeart/2005/8/layout/vList4"/>
    <dgm:cxn modelId="{C499ED78-F74B-493D-B337-68FD83DA9A32}" type="presParOf" srcId="{56B3C8E3-4F12-4648-8F73-DA038916DB05}" destId="{33E8EBF6-6580-4B52-B8AF-3CFD77FFEF3E}" srcOrd="2" destOrd="0" presId="urn:microsoft.com/office/officeart/2005/8/layout/vList4"/>
    <dgm:cxn modelId="{172DD32F-1E2C-474F-AAF3-E3FC70D8E67D}" type="presParOf" srcId="{A09FAEDF-0245-42DC-A7B5-F8EBE32AAE49}" destId="{DB12E05C-7426-4B69-B481-2BC5E416E96D}" srcOrd="1" destOrd="0" presId="urn:microsoft.com/office/officeart/2005/8/layout/vList4"/>
    <dgm:cxn modelId="{E9720CAA-E993-4E52-B19B-1E96900C704E}" type="presParOf" srcId="{A09FAEDF-0245-42DC-A7B5-F8EBE32AAE49}" destId="{CCC6DFA0-999C-4B66-877B-97CC2F706E61}" srcOrd="2" destOrd="0" presId="urn:microsoft.com/office/officeart/2005/8/layout/vList4"/>
    <dgm:cxn modelId="{73979E40-C00C-45B8-9F88-C745B10ADB9C}" type="presParOf" srcId="{CCC6DFA0-999C-4B66-877B-97CC2F706E61}" destId="{2FB2B6F0-07D3-4E1C-BB77-F4419D582469}" srcOrd="0" destOrd="0" presId="urn:microsoft.com/office/officeart/2005/8/layout/vList4"/>
    <dgm:cxn modelId="{46449A0B-EEA5-44D7-8CAE-59A4360A0F79}" type="presParOf" srcId="{CCC6DFA0-999C-4B66-877B-97CC2F706E61}" destId="{015490C0-E226-42C3-8BAE-1CCE1928E1F3}" srcOrd="1" destOrd="0" presId="urn:microsoft.com/office/officeart/2005/8/layout/vList4"/>
    <dgm:cxn modelId="{02B11067-88FB-4525-9794-03F7061A94F6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dirty="0"/>
            <a:t>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000" dirty="0"/>
            <a:t>разработан план работы </a:t>
          </a:r>
          <a:r>
            <a:rPr lang="ru-RU" sz="2000" dirty="0" err="1"/>
            <a:t>внутришкольных</a:t>
          </a:r>
          <a:r>
            <a:rPr lang="ru-RU" sz="2000" dirty="0"/>
            <a:t> методических объединений с ориентацией на рассмотрение и методическую помощь педагогическим работникам в вопросах реализации обновленных ФГОС, сформированы методические группы по всем направлениям функциональной грамотности;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3000922A-1454-4121-A03B-58D4FC655053}" type="presOf" srcId="{2FADE2DA-7C12-4FD8-BB76-D19C56DDA06C}" destId="{A09FAEDF-0245-42DC-A7B5-F8EBE32AAE49}" srcOrd="0" destOrd="0" presId="urn:microsoft.com/office/officeart/2005/8/layout/vList4"/>
    <dgm:cxn modelId="{946AB45C-1EB5-49CE-9B47-6F1A3C91779E}" type="presOf" srcId="{1C0ECB12-F5AF-4D87-9BED-192F45962ADC}" destId="{2FB2B6F0-07D3-4E1C-BB77-F4419D582469}" srcOrd="0" destOrd="0" presId="urn:microsoft.com/office/officeart/2005/8/layout/vList4"/>
    <dgm:cxn modelId="{AC0BF78E-22A5-4F50-B0A5-40F0F67A13F2}" type="presOf" srcId="{1C0ECB12-F5AF-4D87-9BED-192F45962ADC}" destId="{A8817747-A7F8-4333-BD5D-E2EECC3DD4CE}" srcOrd="1" destOrd="0" presId="urn:microsoft.com/office/officeart/2005/8/layout/vList4"/>
    <dgm:cxn modelId="{9E4084DF-8791-47F2-989E-515564BEBF93}" type="presOf" srcId="{07A77B4A-A67E-4804-B7E9-F8768ECDA8C8}" destId="{33E8EBF6-6580-4B52-B8AF-3CFD77FFEF3E}" srcOrd="1" destOrd="0" presId="urn:microsoft.com/office/officeart/2005/8/layout/vList4"/>
    <dgm:cxn modelId="{542209EC-04F6-45DB-B388-DC0F2A8A9899}" type="presOf" srcId="{07A77B4A-A67E-4804-B7E9-F8768ECDA8C8}" destId="{1D8EB510-0C2D-4BD2-AE70-8D5C672B0130}" srcOrd="0" destOrd="0" presId="urn:microsoft.com/office/officeart/2005/8/layout/vList4"/>
    <dgm:cxn modelId="{C9D85AC9-AB23-4BE7-8E1C-13F4B1B90DE3}" type="presParOf" srcId="{A09FAEDF-0245-42DC-A7B5-F8EBE32AAE49}" destId="{56B3C8E3-4F12-4648-8F73-DA038916DB05}" srcOrd="0" destOrd="0" presId="urn:microsoft.com/office/officeart/2005/8/layout/vList4"/>
    <dgm:cxn modelId="{A821E78B-5197-40B6-A345-1015F466EE1B}" type="presParOf" srcId="{56B3C8E3-4F12-4648-8F73-DA038916DB05}" destId="{1D8EB510-0C2D-4BD2-AE70-8D5C672B0130}" srcOrd="0" destOrd="0" presId="urn:microsoft.com/office/officeart/2005/8/layout/vList4"/>
    <dgm:cxn modelId="{F2116DE6-24F1-46EA-9318-E2A9C2791B8B}" type="presParOf" srcId="{56B3C8E3-4F12-4648-8F73-DA038916DB05}" destId="{27A51366-7534-4D84-8C36-441BB0D7A480}" srcOrd="1" destOrd="0" presId="urn:microsoft.com/office/officeart/2005/8/layout/vList4"/>
    <dgm:cxn modelId="{67F2B33D-AD08-45CA-8191-6E4E541E7531}" type="presParOf" srcId="{56B3C8E3-4F12-4648-8F73-DA038916DB05}" destId="{33E8EBF6-6580-4B52-B8AF-3CFD77FFEF3E}" srcOrd="2" destOrd="0" presId="urn:microsoft.com/office/officeart/2005/8/layout/vList4"/>
    <dgm:cxn modelId="{84EBC6E3-7665-466A-8512-7BF21ED429A0}" type="presParOf" srcId="{A09FAEDF-0245-42DC-A7B5-F8EBE32AAE49}" destId="{DB12E05C-7426-4B69-B481-2BC5E416E96D}" srcOrd="1" destOrd="0" presId="urn:microsoft.com/office/officeart/2005/8/layout/vList4"/>
    <dgm:cxn modelId="{BDAE8DF2-7532-4C28-A1AD-C78A5521C69C}" type="presParOf" srcId="{A09FAEDF-0245-42DC-A7B5-F8EBE32AAE49}" destId="{CCC6DFA0-999C-4B66-877B-97CC2F706E61}" srcOrd="2" destOrd="0" presId="urn:microsoft.com/office/officeart/2005/8/layout/vList4"/>
    <dgm:cxn modelId="{21C60730-4B94-4A69-BAE0-FC717D20E8C4}" type="presParOf" srcId="{CCC6DFA0-999C-4B66-877B-97CC2F706E61}" destId="{2FB2B6F0-07D3-4E1C-BB77-F4419D582469}" srcOrd="0" destOrd="0" presId="urn:microsoft.com/office/officeart/2005/8/layout/vList4"/>
    <dgm:cxn modelId="{EDFE54FD-4F1D-408A-83E3-944BE5EC9C1C}" type="presParOf" srcId="{CCC6DFA0-999C-4B66-877B-97CC2F706E61}" destId="{015490C0-E226-42C3-8BAE-1CCE1928E1F3}" srcOrd="1" destOrd="0" presId="urn:microsoft.com/office/officeart/2005/8/layout/vList4"/>
    <dgm:cxn modelId="{835444FA-F8C1-4C90-85EC-E029EC8FDC3C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осуществлено повышение квалификации управленческой и педагогической команд по вопросам введения обновленных ФГОС;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-3814" custLinFactNeighborY="-142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66D2FB49-C16C-411D-A195-80BC9F339B35}" type="presOf" srcId="{1C0ECB12-F5AF-4D87-9BED-192F45962ADC}" destId="{2FB2B6F0-07D3-4E1C-BB77-F4419D582469}" srcOrd="0" destOrd="0" presId="urn:microsoft.com/office/officeart/2005/8/layout/vList4"/>
    <dgm:cxn modelId="{1163EB87-9F73-4F6B-8252-717943EA170A}" type="presOf" srcId="{2FADE2DA-7C12-4FD8-BB76-D19C56DDA06C}" destId="{A09FAEDF-0245-42DC-A7B5-F8EBE32AAE49}" srcOrd="0" destOrd="0" presId="urn:microsoft.com/office/officeart/2005/8/layout/vList4"/>
    <dgm:cxn modelId="{5F5E3994-6375-40B3-8DE3-502AA5635303}" type="presOf" srcId="{07A77B4A-A67E-4804-B7E9-F8768ECDA8C8}" destId="{1D8EB510-0C2D-4BD2-AE70-8D5C672B0130}" srcOrd="0" destOrd="0" presId="urn:microsoft.com/office/officeart/2005/8/layout/vList4"/>
    <dgm:cxn modelId="{E19E00EA-36D0-498A-B0CB-0C2A396A16B0}" type="presOf" srcId="{1C0ECB12-F5AF-4D87-9BED-192F45962ADC}" destId="{A8817747-A7F8-4333-BD5D-E2EECC3DD4CE}" srcOrd="1" destOrd="0" presId="urn:microsoft.com/office/officeart/2005/8/layout/vList4"/>
    <dgm:cxn modelId="{C4CA7BF5-6F8A-4A7D-BC4F-FB1763F5941D}" type="presOf" srcId="{07A77B4A-A67E-4804-B7E9-F8768ECDA8C8}" destId="{33E8EBF6-6580-4B52-B8AF-3CFD77FFEF3E}" srcOrd="1" destOrd="0" presId="urn:microsoft.com/office/officeart/2005/8/layout/vList4"/>
    <dgm:cxn modelId="{0F2A7AD2-927F-4D41-A9FD-CD409CC150AB}" type="presParOf" srcId="{A09FAEDF-0245-42DC-A7B5-F8EBE32AAE49}" destId="{56B3C8E3-4F12-4648-8F73-DA038916DB05}" srcOrd="0" destOrd="0" presId="urn:microsoft.com/office/officeart/2005/8/layout/vList4"/>
    <dgm:cxn modelId="{D84F5165-E0C9-4998-9595-261F16F60D20}" type="presParOf" srcId="{56B3C8E3-4F12-4648-8F73-DA038916DB05}" destId="{1D8EB510-0C2D-4BD2-AE70-8D5C672B0130}" srcOrd="0" destOrd="0" presId="urn:microsoft.com/office/officeart/2005/8/layout/vList4"/>
    <dgm:cxn modelId="{433C6864-A589-4361-8331-DF58040FD843}" type="presParOf" srcId="{56B3C8E3-4F12-4648-8F73-DA038916DB05}" destId="{27A51366-7534-4D84-8C36-441BB0D7A480}" srcOrd="1" destOrd="0" presId="urn:microsoft.com/office/officeart/2005/8/layout/vList4"/>
    <dgm:cxn modelId="{4DBB5685-8217-4DEB-A5FD-B18104F766E5}" type="presParOf" srcId="{56B3C8E3-4F12-4648-8F73-DA038916DB05}" destId="{33E8EBF6-6580-4B52-B8AF-3CFD77FFEF3E}" srcOrd="2" destOrd="0" presId="urn:microsoft.com/office/officeart/2005/8/layout/vList4"/>
    <dgm:cxn modelId="{811EE79A-EF49-4167-8988-6DE3B339E230}" type="presParOf" srcId="{A09FAEDF-0245-42DC-A7B5-F8EBE32AAE49}" destId="{DB12E05C-7426-4B69-B481-2BC5E416E96D}" srcOrd="1" destOrd="0" presId="urn:microsoft.com/office/officeart/2005/8/layout/vList4"/>
    <dgm:cxn modelId="{6A0FF483-0C68-43EC-88F2-5A8231376CB6}" type="presParOf" srcId="{A09FAEDF-0245-42DC-A7B5-F8EBE32AAE49}" destId="{CCC6DFA0-999C-4B66-877B-97CC2F706E61}" srcOrd="2" destOrd="0" presId="urn:microsoft.com/office/officeart/2005/8/layout/vList4"/>
    <dgm:cxn modelId="{EACDCF1D-8D10-47DD-8621-46E8F8921D23}" type="presParOf" srcId="{CCC6DFA0-999C-4B66-877B-97CC2F706E61}" destId="{2FB2B6F0-07D3-4E1C-BB77-F4419D582469}" srcOrd="0" destOrd="0" presId="urn:microsoft.com/office/officeart/2005/8/layout/vList4"/>
    <dgm:cxn modelId="{7BB76E90-E57E-487D-9F5C-C760F4CA0BC8}" type="presParOf" srcId="{CCC6DFA0-999C-4B66-877B-97CC2F706E61}" destId="{015490C0-E226-42C3-8BAE-1CCE1928E1F3}" srcOrd="1" destOrd="0" presId="urn:microsoft.com/office/officeart/2005/8/layout/vList4"/>
    <dgm:cxn modelId="{A1F34C6C-B943-4DC4-A168-AF7274DB24CA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dirty="0"/>
            <a:t>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37AF4DBC-6EF7-4F4B-A000-5EBF7E52E4E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/>
            <a:t>сформирована система мониторинга готовности каждого учителя к реализации обновленных ФГОС (пройдены курсы повышения квалификации, утверждены рабочие программы, в календарно-тематическое планирование встроены задания по формированию функциональной грамотности, в педагогическую деятельность включены федеральные онлайн конструкторы, электронные конспекты уроков, соответствующие требованиям обновленных ФГОС, имеется банк приемов по решению в урочной и внеурочной деятельности задач воспитания);</a:t>
          </a:r>
        </a:p>
      </dgm:t>
    </dgm:pt>
    <dgm:pt modelId="{856344D6-1C67-4E74-BB4E-34DCE313C82C}" type="parTrans" cxnId="{0D96368B-2293-4052-B4A8-F2A994C5482C}">
      <dgm:prSet/>
      <dgm:spPr/>
      <dgm:t>
        <a:bodyPr/>
        <a:lstStyle/>
        <a:p>
          <a:endParaRPr lang="ru-RU"/>
        </a:p>
      </dgm:t>
    </dgm:pt>
    <dgm:pt modelId="{948DB031-9306-4EC5-8B27-E1F22252BDDE}" type="sibTrans" cxnId="{0D96368B-2293-4052-B4A8-F2A994C5482C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8F9F2691-AE22-457F-B1AA-0374AE83F694}" type="pres">
      <dgm:prSet presAssocID="{37AF4DBC-6EF7-4F4B-A000-5EBF7E52E4E9}" presName="comp" presStyleCnt="0"/>
      <dgm:spPr/>
    </dgm:pt>
    <dgm:pt modelId="{5B773DEA-36F1-47DA-9974-B2555597EE8F}" type="pres">
      <dgm:prSet presAssocID="{37AF4DBC-6EF7-4F4B-A000-5EBF7E52E4E9}" presName="box" presStyleLbl="node1" presStyleIdx="1" presStyleCnt="2"/>
      <dgm:spPr/>
    </dgm:pt>
    <dgm:pt modelId="{785158D8-BD04-49B5-8A9A-4DED832311D3}" type="pres">
      <dgm:prSet presAssocID="{37AF4DBC-6EF7-4F4B-A000-5EBF7E52E4E9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34FA937-720F-48D4-A5C3-5D61D01BCE2A}" type="pres">
      <dgm:prSet presAssocID="{37AF4DBC-6EF7-4F4B-A000-5EBF7E52E4E9}" presName="text" presStyleLbl="node1" presStyleIdx="1" presStyleCnt="2">
        <dgm:presLayoutVars>
          <dgm:bulletEnabled val="1"/>
        </dgm:presLayoutVars>
      </dgm:prSet>
      <dgm:spPr/>
    </dgm:pt>
  </dgm:ptLst>
  <dgm:cxnLst>
    <dgm:cxn modelId="{EA12DE0A-D203-4BBF-BD73-914D9EA27227}" type="presOf" srcId="{2FADE2DA-7C12-4FD8-BB76-D19C56DDA06C}" destId="{A09FAEDF-0245-42DC-A7B5-F8EBE32AAE49}" srcOrd="0" destOrd="0" presId="urn:microsoft.com/office/officeart/2005/8/layout/vList4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095E7569-9622-4BA4-9083-2C9D13FE7618}" type="presOf" srcId="{07A77B4A-A67E-4804-B7E9-F8768ECDA8C8}" destId="{1D8EB510-0C2D-4BD2-AE70-8D5C672B0130}" srcOrd="0" destOrd="0" presId="urn:microsoft.com/office/officeart/2005/8/layout/vList4"/>
    <dgm:cxn modelId="{0D96368B-2293-4052-B4A8-F2A994C5482C}" srcId="{2FADE2DA-7C12-4FD8-BB76-D19C56DDA06C}" destId="{37AF4DBC-6EF7-4F4B-A000-5EBF7E52E4E9}" srcOrd="1" destOrd="0" parTransId="{856344D6-1C67-4E74-BB4E-34DCE313C82C}" sibTransId="{948DB031-9306-4EC5-8B27-E1F22252BDDE}"/>
    <dgm:cxn modelId="{CD67328F-502C-4BF4-8CA1-C381B408520D}" type="presOf" srcId="{37AF4DBC-6EF7-4F4B-A000-5EBF7E52E4E9}" destId="{034FA937-720F-48D4-A5C3-5D61D01BCE2A}" srcOrd="1" destOrd="0" presId="urn:microsoft.com/office/officeart/2005/8/layout/vList4"/>
    <dgm:cxn modelId="{2544329A-A9C5-4601-AC62-213FB3A15B1B}" type="presOf" srcId="{07A77B4A-A67E-4804-B7E9-F8768ECDA8C8}" destId="{33E8EBF6-6580-4B52-B8AF-3CFD77FFEF3E}" srcOrd="1" destOrd="0" presId="urn:microsoft.com/office/officeart/2005/8/layout/vList4"/>
    <dgm:cxn modelId="{E5E039FB-4007-4DDA-96F8-A56E74E119AE}" type="presOf" srcId="{37AF4DBC-6EF7-4F4B-A000-5EBF7E52E4E9}" destId="{5B773DEA-36F1-47DA-9974-B2555597EE8F}" srcOrd="0" destOrd="0" presId="urn:microsoft.com/office/officeart/2005/8/layout/vList4"/>
    <dgm:cxn modelId="{63A1206A-8F25-44B6-BCBB-1578EA300B53}" type="presParOf" srcId="{A09FAEDF-0245-42DC-A7B5-F8EBE32AAE49}" destId="{56B3C8E3-4F12-4648-8F73-DA038916DB05}" srcOrd="0" destOrd="0" presId="urn:microsoft.com/office/officeart/2005/8/layout/vList4"/>
    <dgm:cxn modelId="{AAA26188-0287-41CD-8A28-D7BAF136C6DA}" type="presParOf" srcId="{56B3C8E3-4F12-4648-8F73-DA038916DB05}" destId="{1D8EB510-0C2D-4BD2-AE70-8D5C672B0130}" srcOrd="0" destOrd="0" presId="urn:microsoft.com/office/officeart/2005/8/layout/vList4"/>
    <dgm:cxn modelId="{3931AECE-12BC-44C8-BE1D-B8D490076504}" type="presParOf" srcId="{56B3C8E3-4F12-4648-8F73-DA038916DB05}" destId="{27A51366-7534-4D84-8C36-441BB0D7A480}" srcOrd="1" destOrd="0" presId="urn:microsoft.com/office/officeart/2005/8/layout/vList4"/>
    <dgm:cxn modelId="{CCBEAF7D-8287-4BD0-8D1C-DF6C0E2E1E6C}" type="presParOf" srcId="{56B3C8E3-4F12-4648-8F73-DA038916DB05}" destId="{33E8EBF6-6580-4B52-B8AF-3CFD77FFEF3E}" srcOrd="2" destOrd="0" presId="urn:microsoft.com/office/officeart/2005/8/layout/vList4"/>
    <dgm:cxn modelId="{2E467D85-76A4-4957-80CD-FE731B4DFD93}" type="presParOf" srcId="{A09FAEDF-0245-42DC-A7B5-F8EBE32AAE49}" destId="{DB12E05C-7426-4B69-B481-2BC5E416E96D}" srcOrd="1" destOrd="0" presId="urn:microsoft.com/office/officeart/2005/8/layout/vList4"/>
    <dgm:cxn modelId="{54C27992-A264-42E9-BFAD-F2B66BCBE3DA}" type="presParOf" srcId="{A09FAEDF-0245-42DC-A7B5-F8EBE32AAE49}" destId="{8F9F2691-AE22-457F-B1AA-0374AE83F694}" srcOrd="2" destOrd="0" presId="urn:microsoft.com/office/officeart/2005/8/layout/vList4"/>
    <dgm:cxn modelId="{474C32D9-C356-4459-8259-61F9E0517F39}" type="presParOf" srcId="{8F9F2691-AE22-457F-B1AA-0374AE83F694}" destId="{5B773DEA-36F1-47DA-9974-B2555597EE8F}" srcOrd="0" destOrd="0" presId="urn:microsoft.com/office/officeart/2005/8/layout/vList4"/>
    <dgm:cxn modelId="{E792A1C0-3AAB-448B-8932-31F8BD47B3E0}" type="presParOf" srcId="{8F9F2691-AE22-457F-B1AA-0374AE83F694}" destId="{785158D8-BD04-49B5-8A9A-4DED832311D3}" srcOrd="1" destOrd="0" presId="urn:microsoft.com/office/officeart/2005/8/layout/vList4"/>
    <dgm:cxn modelId="{4B51DF55-F818-4ECB-9159-AE8D2FE65655}" type="presParOf" srcId="{8F9F2691-AE22-457F-B1AA-0374AE83F694}" destId="{034FA937-720F-48D4-A5C3-5D61D01BCE2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dirty="0"/>
            <a:t>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37AF4DBC-6EF7-4F4B-A000-5EBF7E52E4E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/>
            <a:t>обеспечены кадровые, финансовые, материально-технические и иные условия реализации основной образовательной программы начального общего и основного общего образования, соответствующей требованиям обновленных ФГОС.</a:t>
          </a:r>
        </a:p>
      </dgm:t>
    </dgm:pt>
    <dgm:pt modelId="{856344D6-1C67-4E74-BB4E-34DCE313C82C}" type="parTrans" cxnId="{0D96368B-2293-4052-B4A8-F2A994C5482C}">
      <dgm:prSet/>
      <dgm:spPr/>
      <dgm:t>
        <a:bodyPr/>
        <a:lstStyle/>
        <a:p>
          <a:endParaRPr lang="ru-RU"/>
        </a:p>
      </dgm:t>
    </dgm:pt>
    <dgm:pt modelId="{948DB031-9306-4EC5-8B27-E1F22252BDDE}" type="sibTrans" cxnId="{0D96368B-2293-4052-B4A8-F2A994C5482C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8F9F2691-AE22-457F-B1AA-0374AE83F694}" type="pres">
      <dgm:prSet presAssocID="{37AF4DBC-6EF7-4F4B-A000-5EBF7E52E4E9}" presName="comp" presStyleCnt="0"/>
      <dgm:spPr/>
    </dgm:pt>
    <dgm:pt modelId="{5B773DEA-36F1-47DA-9974-B2555597EE8F}" type="pres">
      <dgm:prSet presAssocID="{37AF4DBC-6EF7-4F4B-A000-5EBF7E52E4E9}" presName="box" presStyleLbl="node1" presStyleIdx="1" presStyleCnt="2"/>
      <dgm:spPr/>
    </dgm:pt>
    <dgm:pt modelId="{785158D8-BD04-49B5-8A9A-4DED832311D3}" type="pres">
      <dgm:prSet presAssocID="{37AF4DBC-6EF7-4F4B-A000-5EBF7E52E4E9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034FA937-720F-48D4-A5C3-5D61D01BCE2A}" type="pres">
      <dgm:prSet presAssocID="{37AF4DBC-6EF7-4F4B-A000-5EBF7E52E4E9}" presName="text" presStyleLbl="node1" presStyleIdx="1" presStyleCnt="2">
        <dgm:presLayoutVars>
          <dgm:bulletEnabled val="1"/>
        </dgm:presLayoutVars>
      </dgm:prSet>
      <dgm:spPr/>
    </dgm:pt>
  </dgm:ptLst>
  <dgm:cxnLst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30C64635-5F73-4F6F-A0AF-2213BE140825}" type="presOf" srcId="{37AF4DBC-6EF7-4F4B-A000-5EBF7E52E4E9}" destId="{5B773DEA-36F1-47DA-9974-B2555597EE8F}" srcOrd="0" destOrd="0" presId="urn:microsoft.com/office/officeart/2005/8/layout/vList4"/>
    <dgm:cxn modelId="{0D96368B-2293-4052-B4A8-F2A994C5482C}" srcId="{2FADE2DA-7C12-4FD8-BB76-D19C56DDA06C}" destId="{37AF4DBC-6EF7-4F4B-A000-5EBF7E52E4E9}" srcOrd="1" destOrd="0" parTransId="{856344D6-1C67-4E74-BB4E-34DCE313C82C}" sibTransId="{948DB031-9306-4EC5-8B27-E1F22252BDDE}"/>
    <dgm:cxn modelId="{0C644E95-58EC-4C01-B80A-33C4D27818E6}" type="presOf" srcId="{07A77B4A-A67E-4804-B7E9-F8768ECDA8C8}" destId="{1D8EB510-0C2D-4BD2-AE70-8D5C672B0130}" srcOrd="0" destOrd="0" presId="urn:microsoft.com/office/officeart/2005/8/layout/vList4"/>
    <dgm:cxn modelId="{DE29789E-F8E3-45E9-A44C-7081469E13E6}" type="presOf" srcId="{37AF4DBC-6EF7-4F4B-A000-5EBF7E52E4E9}" destId="{034FA937-720F-48D4-A5C3-5D61D01BCE2A}" srcOrd="1" destOrd="0" presId="urn:microsoft.com/office/officeart/2005/8/layout/vList4"/>
    <dgm:cxn modelId="{9156C4BD-5DB1-418F-BC17-4A10BE279836}" type="presOf" srcId="{07A77B4A-A67E-4804-B7E9-F8768ECDA8C8}" destId="{33E8EBF6-6580-4B52-B8AF-3CFD77FFEF3E}" srcOrd="1" destOrd="0" presId="urn:microsoft.com/office/officeart/2005/8/layout/vList4"/>
    <dgm:cxn modelId="{BA9966E6-9995-48D4-AC47-FF02CB815D36}" type="presOf" srcId="{2FADE2DA-7C12-4FD8-BB76-D19C56DDA06C}" destId="{A09FAEDF-0245-42DC-A7B5-F8EBE32AAE49}" srcOrd="0" destOrd="0" presId="urn:microsoft.com/office/officeart/2005/8/layout/vList4"/>
    <dgm:cxn modelId="{F7A42A35-32AA-4BB0-8826-9F5D968D6B65}" type="presParOf" srcId="{A09FAEDF-0245-42DC-A7B5-F8EBE32AAE49}" destId="{56B3C8E3-4F12-4648-8F73-DA038916DB05}" srcOrd="0" destOrd="0" presId="urn:microsoft.com/office/officeart/2005/8/layout/vList4"/>
    <dgm:cxn modelId="{2691A14E-1EB2-4215-A13F-A80687826A91}" type="presParOf" srcId="{56B3C8E3-4F12-4648-8F73-DA038916DB05}" destId="{1D8EB510-0C2D-4BD2-AE70-8D5C672B0130}" srcOrd="0" destOrd="0" presId="urn:microsoft.com/office/officeart/2005/8/layout/vList4"/>
    <dgm:cxn modelId="{452B7CC8-F0F1-48DB-9F86-86404A0ABDEF}" type="presParOf" srcId="{56B3C8E3-4F12-4648-8F73-DA038916DB05}" destId="{27A51366-7534-4D84-8C36-441BB0D7A480}" srcOrd="1" destOrd="0" presId="urn:microsoft.com/office/officeart/2005/8/layout/vList4"/>
    <dgm:cxn modelId="{08830C97-AE11-404C-A7F8-D22E3E8018BD}" type="presParOf" srcId="{56B3C8E3-4F12-4648-8F73-DA038916DB05}" destId="{33E8EBF6-6580-4B52-B8AF-3CFD77FFEF3E}" srcOrd="2" destOrd="0" presId="urn:microsoft.com/office/officeart/2005/8/layout/vList4"/>
    <dgm:cxn modelId="{3ED169C4-E062-47CB-A4EA-F14135AA8433}" type="presParOf" srcId="{A09FAEDF-0245-42DC-A7B5-F8EBE32AAE49}" destId="{DB12E05C-7426-4B69-B481-2BC5E416E96D}" srcOrd="1" destOrd="0" presId="urn:microsoft.com/office/officeart/2005/8/layout/vList4"/>
    <dgm:cxn modelId="{31DEA0BC-E0C4-42B8-85DD-7F0D4F4B15EE}" type="presParOf" srcId="{A09FAEDF-0245-42DC-A7B5-F8EBE32AAE49}" destId="{8F9F2691-AE22-457F-B1AA-0374AE83F694}" srcOrd="2" destOrd="0" presId="urn:microsoft.com/office/officeart/2005/8/layout/vList4"/>
    <dgm:cxn modelId="{2E4D819B-9585-4AA8-A20E-B96AAA45CA53}" type="presParOf" srcId="{8F9F2691-AE22-457F-B1AA-0374AE83F694}" destId="{5B773DEA-36F1-47DA-9974-B2555597EE8F}" srcOrd="0" destOrd="0" presId="urn:microsoft.com/office/officeart/2005/8/layout/vList4"/>
    <dgm:cxn modelId="{F943AF5A-36F9-4B12-AE68-EC35503263EC}" type="presParOf" srcId="{8F9F2691-AE22-457F-B1AA-0374AE83F694}" destId="{785158D8-BD04-49B5-8A9A-4DED832311D3}" srcOrd="1" destOrd="0" presId="urn:microsoft.com/office/officeart/2005/8/layout/vList4"/>
    <dgm:cxn modelId="{580CCC2F-55BF-470E-8E66-8FCF7DA407FA}" type="presParOf" srcId="{8F9F2691-AE22-457F-B1AA-0374AE83F694}" destId="{034FA937-720F-48D4-A5C3-5D61D01BCE2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CC26D2-F39C-48AB-99D0-1E4D732EA6A0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1648F6-A069-478B-932D-B58AF6EB6EBA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dirty="0"/>
            <a:t>Находятся в стадии разработки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dirty="0"/>
            <a:t>и утверждения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dirty="0"/>
            <a:t>Министерством образования и науки Республики Татарстан</a:t>
          </a:r>
        </a:p>
      </dgm:t>
    </dgm:pt>
    <dgm:pt modelId="{C5AA970C-144B-477C-8EFF-460F623F1A55}" type="parTrans" cxnId="{C89BAE76-9C99-4E8B-9044-3E9CA6140718}">
      <dgm:prSet/>
      <dgm:spPr/>
      <dgm:t>
        <a:bodyPr/>
        <a:lstStyle/>
        <a:p>
          <a:endParaRPr lang="ru-RU"/>
        </a:p>
      </dgm:t>
    </dgm:pt>
    <dgm:pt modelId="{D240471D-DC30-45BF-9EFA-CD0E14A5ACC5}" type="sibTrans" cxnId="{C89BAE76-9C99-4E8B-9044-3E9CA6140718}">
      <dgm:prSet/>
      <dgm:spPr/>
      <dgm:t>
        <a:bodyPr/>
        <a:lstStyle/>
        <a:p>
          <a:endParaRPr lang="ru-RU"/>
        </a:p>
      </dgm:t>
    </dgm:pt>
    <dgm:pt modelId="{818E63F4-5868-43B4-83C4-974E631D985F}">
      <dgm:prSet phldrT="[Текст]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dirty="0"/>
            <a:t>критерии готовности  образовательных организаций республики к введению обновленных федеральных государственных образовательных стандартов</a:t>
          </a:r>
        </a:p>
      </dgm:t>
    </dgm:pt>
    <dgm:pt modelId="{50BF88A0-C9B7-4BA8-9100-CC7D60DBB4D6}" type="parTrans" cxnId="{382A96F3-9298-4E2F-BAE0-BF3EE4A28368}">
      <dgm:prSet/>
      <dgm:spPr/>
      <dgm:t>
        <a:bodyPr/>
        <a:lstStyle/>
        <a:p>
          <a:endParaRPr lang="ru-RU"/>
        </a:p>
      </dgm:t>
    </dgm:pt>
    <dgm:pt modelId="{56F92634-985E-4E65-9B85-4FD73D313345}" type="sibTrans" cxnId="{382A96F3-9298-4E2F-BAE0-BF3EE4A28368}">
      <dgm:prSet/>
      <dgm:spPr/>
      <dgm:t>
        <a:bodyPr/>
        <a:lstStyle/>
        <a:p>
          <a:endParaRPr lang="ru-RU"/>
        </a:p>
      </dgm:t>
    </dgm:pt>
    <dgm:pt modelId="{E6A1EF54-2264-483F-AEFD-090F3783D8BA}" type="pres">
      <dgm:prSet presAssocID="{C4CC26D2-F39C-48AB-99D0-1E4D732EA6A0}" presName="linear" presStyleCnt="0">
        <dgm:presLayoutVars>
          <dgm:animLvl val="lvl"/>
          <dgm:resizeHandles val="exact"/>
        </dgm:presLayoutVars>
      </dgm:prSet>
      <dgm:spPr/>
    </dgm:pt>
    <dgm:pt modelId="{84FB2FDF-12CB-4348-A481-9852F783CFB1}" type="pres">
      <dgm:prSet presAssocID="{221648F6-A069-478B-932D-B58AF6EB6EBA}" presName="parentText" presStyleLbl="node1" presStyleIdx="0" presStyleCnt="2" custLinFactY="-4154" custLinFactNeighborX="-1" custLinFactNeighborY="-100000">
        <dgm:presLayoutVars>
          <dgm:chMax val="0"/>
          <dgm:bulletEnabled val="1"/>
        </dgm:presLayoutVars>
      </dgm:prSet>
      <dgm:spPr/>
    </dgm:pt>
    <dgm:pt modelId="{912210B7-A3A0-4A7B-9271-B4142A2B0A6D}" type="pres">
      <dgm:prSet presAssocID="{D240471D-DC30-45BF-9EFA-CD0E14A5ACC5}" presName="spacer" presStyleCnt="0"/>
      <dgm:spPr/>
    </dgm:pt>
    <dgm:pt modelId="{4B0A9732-F8DA-410C-9B5D-E8566B458219}" type="pres">
      <dgm:prSet presAssocID="{818E63F4-5868-43B4-83C4-974E631D985F}" presName="parentText" presStyleLbl="node1" presStyleIdx="1" presStyleCnt="2" custLinFactY="5033" custLinFactNeighborX="-1" custLinFactNeighborY="100000">
        <dgm:presLayoutVars>
          <dgm:chMax val="0"/>
          <dgm:bulletEnabled val="1"/>
        </dgm:presLayoutVars>
      </dgm:prSet>
      <dgm:spPr/>
    </dgm:pt>
  </dgm:ptLst>
  <dgm:cxnLst>
    <dgm:cxn modelId="{D45E2567-7583-4670-AB41-206099F509D5}" type="presOf" srcId="{818E63F4-5868-43B4-83C4-974E631D985F}" destId="{4B0A9732-F8DA-410C-9B5D-E8566B458219}" srcOrd="0" destOrd="0" presId="urn:microsoft.com/office/officeart/2005/8/layout/vList2"/>
    <dgm:cxn modelId="{C89BAE76-9C99-4E8B-9044-3E9CA6140718}" srcId="{C4CC26D2-F39C-48AB-99D0-1E4D732EA6A0}" destId="{221648F6-A069-478B-932D-B58AF6EB6EBA}" srcOrd="0" destOrd="0" parTransId="{C5AA970C-144B-477C-8EFF-460F623F1A55}" sibTransId="{D240471D-DC30-45BF-9EFA-CD0E14A5ACC5}"/>
    <dgm:cxn modelId="{588019B5-9590-4DCE-91AE-26F971675297}" type="presOf" srcId="{221648F6-A069-478B-932D-B58AF6EB6EBA}" destId="{84FB2FDF-12CB-4348-A481-9852F783CFB1}" srcOrd="0" destOrd="0" presId="urn:microsoft.com/office/officeart/2005/8/layout/vList2"/>
    <dgm:cxn modelId="{382A96F3-9298-4E2F-BAE0-BF3EE4A28368}" srcId="{C4CC26D2-F39C-48AB-99D0-1E4D732EA6A0}" destId="{818E63F4-5868-43B4-83C4-974E631D985F}" srcOrd="1" destOrd="0" parTransId="{50BF88A0-C9B7-4BA8-9100-CC7D60DBB4D6}" sibTransId="{56F92634-985E-4E65-9B85-4FD73D313345}"/>
    <dgm:cxn modelId="{D5079BFC-475C-47F6-85E1-739934AE9B8D}" type="presOf" srcId="{C4CC26D2-F39C-48AB-99D0-1E4D732EA6A0}" destId="{E6A1EF54-2264-483F-AEFD-090F3783D8BA}" srcOrd="0" destOrd="0" presId="urn:microsoft.com/office/officeart/2005/8/layout/vList2"/>
    <dgm:cxn modelId="{95AA4BDF-F296-4EAF-98B9-5AB6357D79F4}" type="presParOf" srcId="{E6A1EF54-2264-483F-AEFD-090F3783D8BA}" destId="{84FB2FDF-12CB-4348-A481-9852F783CFB1}" srcOrd="0" destOrd="0" presId="urn:microsoft.com/office/officeart/2005/8/layout/vList2"/>
    <dgm:cxn modelId="{C199B6B9-BE99-461A-943A-120CCC5CA27D}" type="presParOf" srcId="{E6A1EF54-2264-483F-AEFD-090F3783D8BA}" destId="{912210B7-A3A0-4A7B-9271-B4142A2B0A6D}" srcOrd="1" destOrd="0" presId="urn:microsoft.com/office/officeart/2005/8/layout/vList2"/>
    <dgm:cxn modelId="{95903D74-02DF-4E93-B507-56843367BC43}" type="presParOf" srcId="{E6A1EF54-2264-483F-AEFD-090F3783D8BA}" destId="{4B0A9732-F8DA-410C-9B5D-E8566B45821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0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700" dirty="0"/>
            <a:t>1. </a:t>
          </a:r>
          <a:r>
            <a:rPr lang="ru-RU" sz="2400" dirty="0"/>
            <a:t>Разработан и утвержден на уровне образовательной организации план- график мероприятий по введению обновленных ФГОС (срок: до 01.03.2022)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 custScaleY="78512"/>
      <dgm:spPr/>
    </dgm:pt>
    <dgm:pt modelId="{27A51366-7534-4D84-8C36-441BB0D7A480}" type="pres">
      <dgm:prSet presAssocID="{07A77B4A-A67E-4804-B7E9-F8768ECDA8C8}" presName="img" presStyleLbl="fgImgPlace1" presStyleIdx="0" presStyleCnt="2" custScaleX="101615" custScaleY="82323" custLinFactNeighborX="-4458" custLinFactNeighborY="-6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-2086" custLinFactNeighborY="-532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A7C54F0C-3B3D-4F19-86C7-D5BD20B20065}" type="presOf" srcId="{1C0ECB12-F5AF-4D87-9BED-192F45962ADC}" destId="{2FB2B6F0-07D3-4E1C-BB77-F4419D582469}" srcOrd="0" destOrd="0" presId="urn:microsoft.com/office/officeart/2005/8/layout/vList4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9BECEB23-E491-4E4A-A8B5-FE822DA37614}" type="presOf" srcId="{07A77B4A-A67E-4804-B7E9-F8768ECDA8C8}" destId="{1D8EB510-0C2D-4BD2-AE70-8D5C672B0130}" srcOrd="0" destOrd="0" presId="urn:microsoft.com/office/officeart/2005/8/layout/vList4"/>
    <dgm:cxn modelId="{1EB4484C-A182-4FD5-A9F2-769D9893BCC2}" type="presOf" srcId="{2FADE2DA-7C12-4FD8-BB76-D19C56DDA06C}" destId="{A09FAEDF-0245-42DC-A7B5-F8EBE32AAE49}" srcOrd="0" destOrd="0" presId="urn:microsoft.com/office/officeart/2005/8/layout/vList4"/>
    <dgm:cxn modelId="{CA6EED7A-5477-40B4-9467-D53654A2BC06}" type="presOf" srcId="{1C0ECB12-F5AF-4D87-9BED-192F45962ADC}" destId="{A8817747-A7F8-4333-BD5D-E2EECC3DD4CE}" srcOrd="1" destOrd="0" presId="urn:microsoft.com/office/officeart/2005/8/layout/vList4"/>
    <dgm:cxn modelId="{4FABF77C-903A-46F6-ADD6-D49C9C608393}" type="presOf" srcId="{07A77B4A-A67E-4804-B7E9-F8768ECDA8C8}" destId="{33E8EBF6-6580-4B52-B8AF-3CFD77FFEF3E}" srcOrd="1" destOrd="0" presId="urn:microsoft.com/office/officeart/2005/8/layout/vList4"/>
    <dgm:cxn modelId="{9ED78A2C-E007-4F5F-B9C4-1A9DDAAA46DC}" type="presParOf" srcId="{A09FAEDF-0245-42DC-A7B5-F8EBE32AAE49}" destId="{56B3C8E3-4F12-4648-8F73-DA038916DB05}" srcOrd="0" destOrd="0" presId="urn:microsoft.com/office/officeart/2005/8/layout/vList4"/>
    <dgm:cxn modelId="{CF71597E-5326-4D6F-ADB9-D71787EBC236}" type="presParOf" srcId="{56B3C8E3-4F12-4648-8F73-DA038916DB05}" destId="{1D8EB510-0C2D-4BD2-AE70-8D5C672B0130}" srcOrd="0" destOrd="0" presId="urn:microsoft.com/office/officeart/2005/8/layout/vList4"/>
    <dgm:cxn modelId="{B15ED927-55A5-4B25-9E2F-B6EDA0A7117D}" type="presParOf" srcId="{56B3C8E3-4F12-4648-8F73-DA038916DB05}" destId="{27A51366-7534-4D84-8C36-441BB0D7A480}" srcOrd="1" destOrd="0" presId="urn:microsoft.com/office/officeart/2005/8/layout/vList4"/>
    <dgm:cxn modelId="{ED18E51E-1E89-45CF-998E-E0DE7F4A25D2}" type="presParOf" srcId="{56B3C8E3-4F12-4648-8F73-DA038916DB05}" destId="{33E8EBF6-6580-4B52-B8AF-3CFD77FFEF3E}" srcOrd="2" destOrd="0" presId="urn:microsoft.com/office/officeart/2005/8/layout/vList4"/>
    <dgm:cxn modelId="{454B41A0-63AE-4946-897B-78AA5F352365}" type="presParOf" srcId="{A09FAEDF-0245-42DC-A7B5-F8EBE32AAE49}" destId="{DB12E05C-7426-4B69-B481-2BC5E416E96D}" srcOrd="1" destOrd="0" presId="urn:microsoft.com/office/officeart/2005/8/layout/vList4"/>
    <dgm:cxn modelId="{9CD43027-AAA0-48E9-898D-B908191F0A30}" type="presParOf" srcId="{A09FAEDF-0245-42DC-A7B5-F8EBE32AAE49}" destId="{CCC6DFA0-999C-4B66-877B-97CC2F706E61}" srcOrd="2" destOrd="0" presId="urn:microsoft.com/office/officeart/2005/8/layout/vList4"/>
    <dgm:cxn modelId="{941B0946-65C3-4F83-BBA6-FA61FAC88C5E}" type="presParOf" srcId="{CCC6DFA0-999C-4B66-877B-97CC2F706E61}" destId="{2FB2B6F0-07D3-4E1C-BB77-F4419D582469}" srcOrd="0" destOrd="0" presId="urn:microsoft.com/office/officeart/2005/8/layout/vList4"/>
    <dgm:cxn modelId="{92811062-DB94-4371-9856-2226CDE83AEA}" type="presParOf" srcId="{CCC6DFA0-999C-4B66-877B-97CC2F706E61}" destId="{015490C0-E226-42C3-8BAE-1CCE1928E1F3}" srcOrd="1" destOrd="0" presId="urn:microsoft.com/office/officeart/2005/8/layout/vList4"/>
    <dgm:cxn modelId="{E69A46E0-440F-4A00-B754-02C8F17D05BB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2.Разработаны и утверждены основные образовательные программы начального общего и основного общего образования, соответствующие требованиям обновленных ФГОС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-2086" custLinFactNeighborY="-532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85E1930B-6198-4515-B24D-AF505DDFAA63}" type="presOf" srcId="{2FADE2DA-7C12-4FD8-BB76-D19C56DDA06C}" destId="{A09FAEDF-0245-42DC-A7B5-F8EBE32AAE49}" srcOrd="0" destOrd="0" presId="urn:microsoft.com/office/officeart/2005/8/layout/vList4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72768166-3CA8-4444-B41A-5D0DB3FD177B}" type="presOf" srcId="{1C0ECB12-F5AF-4D87-9BED-192F45962ADC}" destId="{2FB2B6F0-07D3-4E1C-BB77-F4419D582469}" srcOrd="0" destOrd="0" presId="urn:microsoft.com/office/officeart/2005/8/layout/vList4"/>
    <dgm:cxn modelId="{F6BF286D-E3F8-42FA-A862-4B18E4F4E7D5}" type="presOf" srcId="{1C0ECB12-F5AF-4D87-9BED-192F45962ADC}" destId="{A8817747-A7F8-4333-BD5D-E2EECC3DD4CE}" srcOrd="1" destOrd="0" presId="urn:microsoft.com/office/officeart/2005/8/layout/vList4"/>
    <dgm:cxn modelId="{2C3E946D-CA77-462B-A0D1-AA35AA083562}" type="presOf" srcId="{07A77B4A-A67E-4804-B7E9-F8768ECDA8C8}" destId="{33E8EBF6-6580-4B52-B8AF-3CFD77FFEF3E}" srcOrd="1" destOrd="0" presId="urn:microsoft.com/office/officeart/2005/8/layout/vList4"/>
    <dgm:cxn modelId="{F02CEF92-490E-467A-B9B2-237B3C616DDA}" type="presOf" srcId="{07A77B4A-A67E-4804-B7E9-F8768ECDA8C8}" destId="{1D8EB510-0C2D-4BD2-AE70-8D5C672B0130}" srcOrd="0" destOrd="0" presId="urn:microsoft.com/office/officeart/2005/8/layout/vList4"/>
    <dgm:cxn modelId="{FCCA25EC-6B78-4781-AC59-17B6BE0BD2DC}" type="presParOf" srcId="{A09FAEDF-0245-42DC-A7B5-F8EBE32AAE49}" destId="{56B3C8E3-4F12-4648-8F73-DA038916DB05}" srcOrd="0" destOrd="0" presId="urn:microsoft.com/office/officeart/2005/8/layout/vList4"/>
    <dgm:cxn modelId="{522A48E7-BE59-4A58-B16F-7523C79E6CFC}" type="presParOf" srcId="{56B3C8E3-4F12-4648-8F73-DA038916DB05}" destId="{1D8EB510-0C2D-4BD2-AE70-8D5C672B0130}" srcOrd="0" destOrd="0" presId="urn:microsoft.com/office/officeart/2005/8/layout/vList4"/>
    <dgm:cxn modelId="{852121E9-72C6-414B-A663-31DA1473B415}" type="presParOf" srcId="{56B3C8E3-4F12-4648-8F73-DA038916DB05}" destId="{27A51366-7534-4D84-8C36-441BB0D7A480}" srcOrd="1" destOrd="0" presId="urn:microsoft.com/office/officeart/2005/8/layout/vList4"/>
    <dgm:cxn modelId="{0B1DAF27-DCA1-4AE8-BD54-AD05168686EE}" type="presParOf" srcId="{56B3C8E3-4F12-4648-8F73-DA038916DB05}" destId="{33E8EBF6-6580-4B52-B8AF-3CFD77FFEF3E}" srcOrd="2" destOrd="0" presId="urn:microsoft.com/office/officeart/2005/8/layout/vList4"/>
    <dgm:cxn modelId="{AFCBBA8A-9C45-4E60-8947-6476C7F321D4}" type="presParOf" srcId="{A09FAEDF-0245-42DC-A7B5-F8EBE32AAE49}" destId="{DB12E05C-7426-4B69-B481-2BC5E416E96D}" srcOrd="1" destOrd="0" presId="urn:microsoft.com/office/officeart/2005/8/layout/vList4"/>
    <dgm:cxn modelId="{8B03F53C-6898-4A1A-B21F-2758B790A65C}" type="presParOf" srcId="{A09FAEDF-0245-42DC-A7B5-F8EBE32AAE49}" destId="{CCC6DFA0-999C-4B66-877B-97CC2F706E61}" srcOrd="2" destOrd="0" presId="urn:microsoft.com/office/officeart/2005/8/layout/vList4"/>
    <dgm:cxn modelId="{6E6DB92D-1BB2-4669-8C9C-866A39C27C2E}" type="presParOf" srcId="{CCC6DFA0-999C-4B66-877B-97CC2F706E61}" destId="{2FB2B6F0-07D3-4E1C-BB77-F4419D582469}" srcOrd="0" destOrd="0" presId="urn:microsoft.com/office/officeart/2005/8/layout/vList4"/>
    <dgm:cxn modelId="{60AA00FF-7835-4667-9A07-75D20FB48806}" type="presParOf" srcId="{CCC6DFA0-999C-4B66-877B-97CC2F706E61}" destId="{015490C0-E226-42C3-8BAE-1CCE1928E1F3}" srcOrd="1" destOrd="0" presId="urn:microsoft.com/office/officeart/2005/8/layout/vList4"/>
    <dgm:cxn modelId="{6EC1213D-0662-4FE1-8F4D-A59A07853773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dirty="0"/>
            <a:t>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3.Разработаны и утверждены рабочие программы по учебным предметам, программы внеурочной деятельности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B14EF618-17DE-49D1-AC9E-D956EB637096}" type="presOf" srcId="{1C0ECB12-F5AF-4D87-9BED-192F45962ADC}" destId="{2FB2B6F0-07D3-4E1C-BB77-F4419D582469}" srcOrd="0" destOrd="0" presId="urn:microsoft.com/office/officeart/2005/8/layout/vList4"/>
    <dgm:cxn modelId="{1FF6F824-33E1-43D6-9B1E-1FFE7AFA9D6C}" type="presOf" srcId="{07A77B4A-A67E-4804-B7E9-F8768ECDA8C8}" destId="{33E8EBF6-6580-4B52-B8AF-3CFD77FFEF3E}" srcOrd="1" destOrd="0" presId="urn:microsoft.com/office/officeart/2005/8/layout/vList4"/>
    <dgm:cxn modelId="{4E571B93-D147-48F6-8415-C5F737B689BF}" type="presOf" srcId="{1C0ECB12-F5AF-4D87-9BED-192F45962ADC}" destId="{A8817747-A7F8-4333-BD5D-E2EECC3DD4CE}" srcOrd="1" destOrd="0" presId="urn:microsoft.com/office/officeart/2005/8/layout/vList4"/>
    <dgm:cxn modelId="{489FC8F2-8DA5-4609-8BA8-DE4D94F19415}" type="presOf" srcId="{2FADE2DA-7C12-4FD8-BB76-D19C56DDA06C}" destId="{A09FAEDF-0245-42DC-A7B5-F8EBE32AAE49}" srcOrd="0" destOrd="0" presId="urn:microsoft.com/office/officeart/2005/8/layout/vList4"/>
    <dgm:cxn modelId="{486C74F7-C238-42DB-A357-9A35F8EBC668}" type="presOf" srcId="{07A77B4A-A67E-4804-B7E9-F8768ECDA8C8}" destId="{1D8EB510-0C2D-4BD2-AE70-8D5C672B0130}" srcOrd="0" destOrd="0" presId="urn:microsoft.com/office/officeart/2005/8/layout/vList4"/>
    <dgm:cxn modelId="{E2846C58-8EB0-4BC3-93A1-BD5A95F806FB}" type="presParOf" srcId="{A09FAEDF-0245-42DC-A7B5-F8EBE32AAE49}" destId="{56B3C8E3-4F12-4648-8F73-DA038916DB05}" srcOrd="0" destOrd="0" presId="urn:microsoft.com/office/officeart/2005/8/layout/vList4"/>
    <dgm:cxn modelId="{D93617B2-E8D7-4449-B2BC-F4689110F202}" type="presParOf" srcId="{56B3C8E3-4F12-4648-8F73-DA038916DB05}" destId="{1D8EB510-0C2D-4BD2-AE70-8D5C672B0130}" srcOrd="0" destOrd="0" presId="urn:microsoft.com/office/officeart/2005/8/layout/vList4"/>
    <dgm:cxn modelId="{BD80F2B3-1257-42AE-AF77-44E05FA30E93}" type="presParOf" srcId="{56B3C8E3-4F12-4648-8F73-DA038916DB05}" destId="{27A51366-7534-4D84-8C36-441BB0D7A480}" srcOrd="1" destOrd="0" presId="urn:microsoft.com/office/officeart/2005/8/layout/vList4"/>
    <dgm:cxn modelId="{15E568C2-65C8-4424-84E1-D5F285F91119}" type="presParOf" srcId="{56B3C8E3-4F12-4648-8F73-DA038916DB05}" destId="{33E8EBF6-6580-4B52-B8AF-3CFD77FFEF3E}" srcOrd="2" destOrd="0" presId="urn:microsoft.com/office/officeart/2005/8/layout/vList4"/>
    <dgm:cxn modelId="{F61671C3-9632-4A31-967A-BB5898F8FB9C}" type="presParOf" srcId="{A09FAEDF-0245-42DC-A7B5-F8EBE32AAE49}" destId="{DB12E05C-7426-4B69-B481-2BC5E416E96D}" srcOrd="1" destOrd="0" presId="urn:microsoft.com/office/officeart/2005/8/layout/vList4"/>
    <dgm:cxn modelId="{4FF2EFF1-28E1-460D-97DB-FBCA4CB40ADA}" type="presParOf" srcId="{A09FAEDF-0245-42DC-A7B5-F8EBE32AAE49}" destId="{CCC6DFA0-999C-4B66-877B-97CC2F706E61}" srcOrd="2" destOrd="0" presId="urn:microsoft.com/office/officeart/2005/8/layout/vList4"/>
    <dgm:cxn modelId="{6049A8A6-AFC3-44BB-9374-46E66DAD6E5E}" type="presParOf" srcId="{CCC6DFA0-999C-4B66-877B-97CC2F706E61}" destId="{2FB2B6F0-07D3-4E1C-BB77-F4419D582469}" srcOrd="0" destOrd="0" presId="urn:microsoft.com/office/officeart/2005/8/layout/vList4"/>
    <dgm:cxn modelId="{DAE7CC0E-EE5C-4690-9B06-68595499A093}" type="presParOf" srcId="{CCC6DFA0-999C-4B66-877B-97CC2F706E61}" destId="{015490C0-E226-42C3-8BAE-1CCE1928E1F3}" srcOrd="1" destOrd="0" presId="urn:microsoft.com/office/officeart/2005/8/layout/vList4"/>
    <dgm:cxn modelId="{051250FB-F35D-4337-A8ED-C54E54334EF4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400" dirty="0"/>
            <a:t>4. Нормативная база (локальные акты) образовательной организации приведена в соответствие с требованиями обновленных ФГОС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5D95D548-E765-4225-BCE9-61CC64A9FB6E}" type="presOf" srcId="{07A77B4A-A67E-4804-B7E9-F8768ECDA8C8}" destId="{33E8EBF6-6580-4B52-B8AF-3CFD77FFEF3E}" srcOrd="1" destOrd="0" presId="urn:microsoft.com/office/officeart/2005/8/layout/vList4"/>
    <dgm:cxn modelId="{08E67678-1788-4772-8DB5-34ED45ED0810}" type="presOf" srcId="{2FADE2DA-7C12-4FD8-BB76-D19C56DDA06C}" destId="{A09FAEDF-0245-42DC-A7B5-F8EBE32AAE49}" srcOrd="0" destOrd="0" presId="urn:microsoft.com/office/officeart/2005/8/layout/vList4"/>
    <dgm:cxn modelId="{01A6C38E-D0A1-4252-82D7-781A2B837255}" type="presOf" srcId="{1C0ECB12-F5AF-4D87-9BED-192F45962ADC}" destId="{2FB2B6F0-07D3-4E1C-BB77-F4419D582469}" srcOrd="0" destOrd="0" presId="urn:microsoft.com/office/officeart/2005/8/layout/vList4"/>
    <dgm:cxn modelId="{D4D45DCE-DB12-4CB2-9B4B-9BF262C3A12E}" type="presOf" srcId="{07A77B4A-A67E-4804-B7E9-F8768ECDA8C8}" destId="{1D8EB510-0C2D-4BD2-AE70-8D5C672B0130}" srcOrd="0" destOrd="0" presId="urn:microsoft.com/office/officeart/2005/8/layout/vList4"/>
    <dgm:cxn modelId="{4B40F8D5-BA2E-4356-A5DC-B6C2DB581A0F}" type="presOf" srcId="{1C0ECB12-F5AF-4D87-9BED-192F45962ADC}" destId="{A8817747-A7F8-4333-BD5D-E2EECC3DD4CE}" srcOrd="1" destOrd="0" presId="urn:microsoft.com/office/officeart/2005/8/layout/vList4"/>
    <dgm:cxn modelId="{F1D64A5E-A356-42B2-BDD0-8C84111B9610}" type="presParOf" srcId="{A09FAEDF-0245-42DC-A7B5-F8EBE32AAE49}" destId="{56B3C8E3-4F12-4648-8F73-DA038916DB05}" srcOrd="0" destOrd="0" presId="urn:microsoft.com/office/officeart/2005/8/layout/vList4"/>
    <dgm:cxn modelId="{B58A5C46-1BB7-4D4C-AA48-20118B4B1D7B}" type="presParOf" srcId="{56B3C8E3-4F12-4648-8F73-DA038916DB05}" destId="{1D8EB510-0C2D-4BD2-AE70-8D5C672B0130}" srcOrd="0" destOrd="0" presId="urn:microsoft.com/office/officeart/2005/8/layout/vList4"/>
    <dgm:cxn modelId="{5992E1D9-9B44-49E8-BA2C-54589D51619C}" type="presParOf" srcId="{56B3C8E3-4F12-4648-8F73-DA038916DB05}" destId="{27A51366-7534-4D84-8C36-441BB0D7A480}" srcOrd="1" destOrd="0" presId="urn:microsoft.com/office/officeart/2005/8/layout/vList4"/>
    <dgm:cxn modelId="{6408A664-9010-4EAF-B6C8-78C88EB2536F}" type="presParOf" srcId="{56B3C8E3-4F12-4648-8F73-DA038916DB05}" destId="{33E8EBF6-6580-4B52-B8AF-3CFD77FFEF3E}" srcOrd="2" destOrd="0" presId="urn:microsoft.com/office/officeart/2005/8/layout/vList4"/>
    <dgm:cxn modelId="{CEEDB4D8-B606-4ECC-8B7A-1C6CBFC3F640}" type="presParOf" srcId="{A09FAEDF-0245-42DC-A7B5-F8EBE32AAE49}" destId="{DB12E05C-7426-4B69-B481-2BC5E416E96D}" srcOrd="1" destOrd="0" presId="urn:microsoft.com/office/officeart/2005/8/layout/vList4"/>
    <dgm:cxn modelId="{BB348B89-188C-47FC-BBD6-76EBEB643D6F}" type="presParOf" srcId="{A09FAEDF-0245-42DC-A7B5-F8EBE32AAE49}" destId="{CCC6DFA0-999C-4B66-877B-97CC2F706E61}" srcOrd="2" destOrd="0" presId="urn:microsoft.com/office/officeart/2005/8/layout/vList4"/>
    <dgm:cxn modelId="{AE33D058-F7D7-487B-AA94-A1C8B3CD2FEB}" type="presParOf" srcId="{CCC6DFA0-999C-4B66-877B-97CC2F706E61}" destId="{2FB2B6F0-07D3-4E1C-BB77-F4419D582469}" srcOrd="0" destOrd="0" presId="urn:microsoft.com/office/officeart/2005/8/layout/vList4"/>
    <dgm:cxn modelId="{776CA8F5-FCB4-491E-AC05-F8C2F431F3D5}" type="presParOf" srcId="{CCC6DFA0-999C-4B66-877B-97CC2F706E61}" destId="{015490C0-E226-42C3-8BAE-1CCE1928E1F3}" srcOrd="1" destOrd="0" presId="urn:microsoft.com/office/officeart/2005/8/layout/vList4"/>
    <dgm:cxn modelId="{F140FAF9-1A61-46C0-9607-54D168F5D0D8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7A77B4A-A67E-4804-B7E9-F8768ECDA8C8}">
      <dgm:prSet phldrT="[Текст]" custT="1"/>
      <dgm:spPr/>
      <dgm:t>
        <a:bodyPr/>
        <a:lstStyle/>
        <a:p>
          <a:pPr algn="ctr"/>
          <a:r>
            <a:rPr lang="ru-RU" sz="2400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gm:t>
    </dgm:pt>
    <dgm:pt modelId="{B885334A-5207-4324-9BFE-79E66E632967}" type="parTrans" cxnId="{B561470F-00D7-44A7-A710-D85F359618C4}">
      <dgm:prSet/>
      <dgm:spPr/>
      <dgm:t>
        <a:bodyPr/>
        <a:lstStyle/>
        <a:p>
          <a:endParaRPr lang="ru-RU"/>
        </a:p>
      </dgm:t>
    </dgm:pt>
    <dgm:pt modelId="{DD6A4B5D-F87C-4F7C-BF37-75503300475E}" type="sibTrans" cxnId="{B561470F-00D7-44A7-A710-D85F359618C4}">
      <dgm:prSet/>
      <dgm:spPr/>
      <dgm:t>
        <a:bodyPr/>
        <a:lstStyle/>
        <a:p>
          <a:endParaRPr lang="ru-RU"/>
        </a:p>
      </dgm:t>
    </dgm:pt>
    <dgm:pt modelId="{1C0ECB12-F5AF-4D87-9BED-192F45962AD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l"/>
          <a:r>
            <a:rPr lang="ru-RU" sz="2000" dirty="0"/>
            <a:t>приведены в соответствие с требованиями обновленных ФГОС к кадровым и психолого-педагогическим условиям реализации основных образовательных программ штатное расписание и должностные инструкции работников образовательной организации </a:t>
          </a:r>
        </a:p>
      </dgm:t>
    </dgm:pt>
    <dgm:pt modelId="{EA03894F-3816-4CB5-A842-F6268EB2E25C}" type="parTrans" cxnId="{FCF2DE01-1764-473D-B9F2-0A444F584116}">
      <dgm:prSet/>
      <dgm:spPr/>
      <dgm:t>
        <a:bodyPr/>
        <a:lstStyle/>
        <a:p>
          <a:endParaRPr lang="ru-RU"/>
        </a:p>
      </dgm:t>
    </dgm:pt>
    <dgm:pt modelId="{456DC1BC-B261-4C06-95A1-597EAEBDFC1F}" type="sibTrans" cxnId="{FCF2DE01-1764-473D-B9F2-0A444F584116}">
      <dgm:prSet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  <dgm:pt modelId="{56B3C8E3-4F12-4648-8F73-DA038916DB05}" type="pres">
      <dgm:prSet presAssocID="{07A77B4A-A67E-4804-B7E9-F8768ECDA8C8}" presName="comp" presStyleCnt="0"/>
      <dgm:spPr/>
    </dgm:pt>
    <dgm:pt modelId="{1D8EB510-0C2D-4BD2-AE70-8D5C672B0130}" type="pres">
      <dgm:prSet presAssocID="{07A77B4A-A67E-4804-B7E9-F8768ECDA8C8}" presName="box" presStyleLbl="node1" presStyleIdx="0" presStyleCnt="2"/>
      <dgm:spPr/>
    </dgm:pt>
    <dgm:pt modelId="{27A51366-7534-4D84-8C36-441BB0D7A480}" type="pres">
      <dgm:prSet presAssocID="{07A77B4A-A67E-4804-B7E9-F8768ECDA8C8}" presName="img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3E8EBF6-6580-4B52-B8AF-3CFD77FFEF3E}" type="pres">
      <dgm:prSet presAssocID="{07A77B4A-A67E-4804-B7E9-F8768ECDA8C8}" presName="text" presStyleLbl="node1" presStyleIdx="0" presStyleCnt="2">
        <dgm:presLayoutVars>
          <dgm:bulletEnabled val="1"/>
        </dgm:presLayoutVars>
      </dgm:prSet>
      <dgm:spPr/>
    </dgm:pt>
    <dgm:pt modelId="{DB12E05C-7426-4B69-B481-2BC5E416E96D}" type="pres">
      <dgm:prSet presAssocID="{DD6A4B5D-F87C-4F7C-BF37-75503300475E}" presName="spacer" presStyleCnt="0"/>
      <dgm:spPr/>
    </dgm:pt>
    <dgm:pt modelId="{CCC6DFA0-999C-4B66-877B-97CC2F706E61}" type="pres">
      <dgm:prSet presAssocID="{1C0ECB12-F5AF-4D87-9BED-192F45962ADC}" presName="comp" presStyleCnt="0"/>
      <dgm:spPr/>
    </dgm:pt>
    <dgm:pt modelId="{2FB2B6F0-07D3-4E1C-BB77-F4419D582469}" type="pres">
      <dgm:prSet presAssocID="{1C0ECB12-F5AF-4D87-9BED-192F45962ADC}" presName="box" presStyleLbl="node1" presStyleIdx="1" presStyleCnt="2"/>
      <dgm:spPr/>
    </dgm:pt>
    <dgm:pt modelId="{015490C0-E226-42C3-8BAE-1CCE1928E1F3}" type="pres">
      <dgm:prSet presAssocID="{1C0ECB12-F5AF-4D87-9BED-192F45962ADC}" presName="img" presStyleLbl="fgImgPlace1" presStyleIdx="1" presStyleCnt="2" custLinFactNeighborX="645" custLinFactNeighborY="-57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8817747-A7F8-4333-BD5D-E2EECC3DD4CE}" type="pres">
      <dgm:prSet presAssocID="{1C0ECB12-F5AF-4D87-9BED-192F45962ADC}" presName="text" presStyleLbl="node1" presStyleIdx="1" presStyleCnt="2">
        <dgm:presLayoutVars>
          <dgm:bulletEnabled val="1"/>
        </dgm:presLayoutVars>
      </dgm:prSet>
      <dgm:spPr/>
    </dgm:pt>
  </dgm:ptLst>
  <dgm:cxnLst>
    <dgm:cxn modelId="{FCF2DE01-1764-473D-B9F2-0A444F584116}" srcId="{2FADE2DA-7C12-4FD8-BB76-D19C56DDA06C}" destId="{1C0ECB12-F5AF-4D87-9BED-192F45962ADC}" srcOrd="1" destOrd="0" parTransId="{EA03894F-3816-4CB5-A842-F6268EB2E25C}" sibTransId="{456DC1BC-B261-4C06-95A1-597EAEBDFC1F}"/>
    <dgm:cxn modelId="{B561470F-00D7-44A7-A710-D85F359618C4}" srcId="{2FADE2DA-7C12-4FD8-BB76-D19C56DDA06C}" destId="{07A77B4A-A67E-4804-B7E9-F8768ECDA8C8}" srcOrd="0" destOrd="0" parTransId="{B885334A-5207-4324-9BFE-79E66E632967}" sibTransId="{DD6A4B5D-F87C-4F7C-BF37-75503300475E}"/>
    <dgm:cxn modelId="{6A1D2B3C-E0ED-43A1-90EC-7007BB229FAA}" type="presOf" srcId="{2FADE2DA-7C12-4FD8-BB76-D19C56DDA06C}" destId="{A09FAEDF-0245-42DC-A7B5-F8EBE32AAE49}" srcOrd="0" destOrd="0" presId="urn:microsoft.com/office/officeart/2005/8/layout/vList4"/>
    <dgm:cxn modelId="{A627034A-E0A6-41C3-92E2-1F1F59E661D7}" type="presOf" srcId="{07A77B4A-A67E-4804-B7E9-F8768ECDA8C8}" destId="{33E8EBF6-6580-4B52-B8AF-3CFD77FFEF3E}" srcOrd="1" destOrd="0" presId="urn:microsoft.com/office/officeart/2005/8/layout/vList4"/>
    <dgm:cxn modelId="{4745328A-311F-47D9-ADC7-5EE92BB63591}" type="presOf" srcId="{1C0ECB12-F5AF-4D87-9BED-192F45962ADC}" destId="{2FB2B6F0-07D3-4E1C-BB77-F4419D582469}" srcOrd="0" destOrd="0" presId="urn:microsoft.com/office/officeart/2005/8/layout/vList4"/>
    <dgm:cxn modelId="{3FB03491-92CA-4826-BC16-817E33801508}" type="presOf" srcId="{07A77B4A-A67E-4804-B7E9-F8768ECDA8C8}" destId="{1D8EB510-0C2D-4BD2-AE70-8D5C672B0130}" srcOrd="0" destOrd="0" presId="urn:microsoft.com/office/officeart/2005/8/layout/vList4"/>
    <dgm:cxn modelId="{BA331AA8-31BC-41E2-82F0-2514E7FA13B5}" type="presOf" srcId="{1C0ECB12-F5AF-4D87-9BED-192F45962ADC}" destId="{A8817747-A7F8-4333-BD5D-E2EECC3DD4CE}" srcOrd="1" destOrd="0" presId="urn:microsoft.com/office/officeart/2005/8/layout/vList4"/>
    <dgm:cxn modelId="{3D26CEC5-44BB-4177-833B-B675D4C11B8B}" type="presParOf" srcId="{A09FAEDF-0245-42DC-A7B5-F8EBE32AAE49}" destId="{56B3C8E3-4F12-4648-8F73-DA038916DB05}" srcOrd="0" destOrd="0" presId="urn:microsoft.com/office/officeart/2005/8/layout/vList4"/>
    <dgm:cxn modelId="{F048AF51-8E5E-40E9-92C5-F4C7087EE2D6}" type="presParOf" srcId="{56B3C8E3-4F12-4648-8F73-DA038916DB05}" destId="{1D8EB510-0C2D-4BD2-AE70-8D5C672B0130}" srcOrd="0" destOrd="0" presId="urn:microsoft.com/office/officeart/2005/8/layout/vList4"/>
    <dgm:cxn modelId="{EDC229D1-92A7-4F0F-AA53-3E15C047EA8B}" type="presParOf" srcId="{56B3C8E3-4F12-4648-8F73-DA038916DB05}" destId="{27A51366-7534-4D84-8C36-441BB0D7A480}" srcOrd="1" destOrd="0" presId="urn:microsoft.com/office/officeart/2005/8/layout/vList4"/>
    <dgm:cxn modelId="{BD05F861-E6C6-4443-BDDE-8038D444B5F4}" type="presParOf" srcId="{56B3C8E3-4F12-4648-8F73-DA038916DB05}" destId="{33E8EBF6-6580-4B52-B8AF-3CFD77FFEF3E}" srcOrd="2" destOrd="0" presId="urn:microsoft.com/office/officeart/2005/8/layout/vList4"/>
    <dgm:cxn modelId="{CE06E3F5-4E96-4BB9-90EC-8389C5E69B33}" type="presParOf" srcId="{A09FAEDF-0245-42DC-A7B5-F8EBE32AAE49}" destId="{DB12E05C-7426-4B69-B481-2BC5E416E96D}" srcOrd="1" destOrd="0" presId="urn:microsoft.com/office/officeart/2005/8/layout/vList4"/>
    <dgm:cxn modelId="{E9553508-5482-461D-8B4B-A416174F2598}" type="presParOf" srcId="{A09FAEDF-0245-42DC-A7B5-F8EBE32AAE49}" destId="{CCC6DFA0-999C-4B66-877B-97CC2F706E61}" srcOrd="2" destOrd="0" presId="urn:microsoft.com/office/officeart/2005/8/layout/vList4"/>
    <dgm:cxn modelId="{A268CB0A-C813-4485-9106-4375E92E574A}" type="presParOf" srcId="{CCC6DFA0-999C-4B66-877B-97CC2F706E61}" destId="{2FB2B6F0-07D3-4E1C-BB77-F4419D582469}" srcOrd="0" destOrd="0" presId="urn:microsoft.com/office/officeart/2005/8/layout/vList4"/>
    <dgm:cxn modelId="{4E33E6D1-4291-4188-A418-B36EC66B80DB}" type="presParOf" srcId="{CCC6DFA0-999C-4B66-877B-97CC2F706E61}" destId="{015490C0-E226-42C3-8BAE-1CCE1928E1F3}" srcOrd="1" destOrd="0" presId="urn:microsoft.com/office/officeart/2005/8/layout/vList4"/>
    <dgm:cxn modelId="{A72EE320-29B6-41CF-98CD-DB03B18C1CE6}" type="presParOf" srcId="{CCC6DFA0-999C-4B66-877B-97CC2F706E61}" destId="{A8817747-A7F8-4333-BD5D-E2EECC3DD4C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FADE2DA-7C12-4FD8-BB76-D19C56DDA06C}" type="doc">
      <dgm:prSet loTypeId="urn:microsoft.com/office/officeart/2005/8/layout/vList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09FAEDF-0245-42DC-A7B5-F8EBE32AAE49}" type="pres">
      <dgm:prSet presAssocID="{2FADE2DA-7C12-4FD8-BB76-D19C56DDA06C}" presName="linear" presStyleCnt="0">
        <dgm:presLayoutVars>
          <dgm:dir/>
          <dgm:resizeHandles val="exact"/>
        </dgm:presLayoutVars>
      </dgm:prSet>
      <dgm:spPr/>
    </dgm:pt>
  </dgm:ptLst>
  <dgm:cxnLst>
    <dgm:cxn modelId="{6CFE81F0-D725-47E5-A6D1-10FF6FEDD80F}" type="presOf" srcId="{2FADE2DA-7C12-4FD8-BB76-D19C56DDA06C}" destId="{A09FAEDF-0245-42DC-A7B5-F8EBE32AAE49}" srcOrd="0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0E0DF35-2913-4AA3-97BD-185D0903B8D3}" type="doc">
      <dgm:prSet loTypeId="urn:microsoft.com/office/officeart/2005/8/layout/vList4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6793725-15B7-41DC-A3D0-AF229259C830}">
      <dgm:prSet phldrT="[Текст]"/>
      <dgm:spPr/>
      <dgm:t>
        <a:bodyPr/>
        <a:lstStyle/>
        <a:p>
          <a:r>
            <a:rPr lang="ru-RU" b="1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endParaRPr lang="ru-RU" dirty="0"/>
        </a:p>
      </dgm:t>
    </dgm:pt>
    <dgm:pt modelId="{EA29B62E-9722-4A18-B00A-B7781A392E29}" type="parTrans" cxnId="{6D44A5AB-4AA3-4116-9BDD-821980849395}">
      <dgm:prSet/>
      <dgm:spPr/>
      <dgm:t>
        <a:bodyPr/>
        <a:lstStyle/>
        <a:p>
          <a:endParaRPr lang="ru-RU"/>
        </a:p>
      </dgm:t>
    </dgm:pt>
    <dgm:pt modelId="{10776C47-6F24-4BC8-B1BD-95B361710EE6}" type="sibTrans" cxnId="{6D44A5AB-4AA3-4116-9BDD-821980849395}">
      <dgm:prSet/>
      <dgm:spPr/>
      <dgm:t>
        <a:bodyPr/>
        <a:lstStyle/>
        <a:p>
          <a:endParaRPr lang="ru-RU"/>
        </a:p>
      </dgm:t>
    </dgm:pt>
    <dgm:pt modelId="{3E72013D-B67E-41B5-A4C3-E5766AA968D9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/>
            <a:t>определен список учебников, учебных пособий, информационно- цифровых ресурсов, используемых в образовательном процессе и соответствующих требованиям обновленными ФГОС; </a:t>
          </a:r>
        </a:p>
      </dgm:t>
    </dgm:pt>
    <dgm:pt modelId="{91459BE5-5383-4645-B660-F9661B4168BB}" type="parTrans" cxnId="{DDA47203-9AC4-4C96-BEB2-1D4BDE73E864}">
      <dgm:prSet/>
      <dgm:spPr/>
      <dgm:t>
        <a:bodyPr/>
        <a:lstStyle/>
        <a:p>
          <a:endParaRPr lang="ru-RU"/>
        </a:p>
      </dgm:t>
    </dgm:pt>
    <dgm:pt modelId="{D5EDBAD3-6905-477D-B4BD-B28A81D69015}" type="sibTrans" cxnId="{DDA47203-9AC4-4C96-BEB2-1D4BDE73E864}">
      <dgm:prSet/>
      <dgm:spPr/>
      <dgm:t>
        <a:bodyPr/>
        <a:lstStyle/>
        <a:p>
          <a:endParaRPr lang="ru-RU"/>
        </a:p>
      </dgm:t>
    </dgm:pt>
    <dgm:pt modelId="{95819E75-1F62-4610-B04A-42AAF02417C2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/>
            <a:t>обеспечена доступность использования информационно-методических ресурсов для участников образовательных отношений;</a:t>
          </a:r>
        </a:p>
      </dgm:t>
    </dgm:pt>
    <dgm:pt modelId="{FEE05DC0-CED9-4E62-9C80-DD77D910389B}" type="parTrans" cxnId="{772470A1-20AE-4026-A6EC-431342C03D44}">
      <dgm:prSet/>
      <dgm:spPr/>
      <dgm:t>
        <a:bodyPr/>
        <a:lstStyle/>
        <a:p>
          <a:endParaRPr lang="ru-RU"/>
        </a:p>
      </dgm:t>
    </dgm:pt>
    <dgm:pt modelId="{4CC62CFD-1BAC-48F3-BFC8-4F809EDCD18F}" type="sibTrans" cxnId="{772470A1-20AE-4026-A6EC-431342C03D44}">
      <dgm:prSet/>
      <dgm:spPr/>
      <dgm:t>
        <a:bodyPr/>
        <a:lstStyle/>
        <a:p>
          <a:endParaRPr lang="ru-RU"/>
        </a:p>
      </dgm:t>
    </dgm:pt>
    <dgm:pt modelId="{F7F438B8-5B30-4F88-A025-EDCBE8385528}" type="pres">
      <dgm:prSet presAssocID="{00E0DF35-2913-4AA3-97BD-185D0903B8D3}" presName="linear" presStyleCnt="0">
        <dgm:presLayoutVars>
          <dgm:dir/>
          <dgm:resizeHandles val="exact"/>
        </dgm:presLayoutVars>
      </dgm:prSet>
      <dgm:spPr/>
    </dgm:pt>
    <dgm:pt modelId="{463FBBBC-3FD0-4336-8DCC-7003E6400495}" type="pres">
      <dgm:prSet presAssocID="{56793725-15B7-41DC-A3D0-AF229259C830}" presName="comp" presStyleCnt="0"/>
      <dgm:spPr/>
    </dgm:pt>
    <dgm:pt modelId="{FA7E50A0-8BE1-4294-AEF5-D93A3E940FB4}" type="pres">
      <dgm:prSet presAssocID="{56793725-15B7-41DC-A3D0-AF229259C830}" presName="box" presStyleLbl="node1" presStyleIdx="0" presStyleCnt="3"/>
      <dgm:spPr/>
    </dgm:pt>
    <dgm:pt modelId="{16244E5E-9A44-4362-83D6-D9A02BC199FD}" type="pres">
      <dgm:prSet presAssocID="{56793725-15B7-41DC-A3D0-AF229259C830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79A1004-548A-4388-A04D-D36CC03BB8CF}" type="pres">
      <dgm:prSet presAssocID="{56793725-15B7-41DC-A3D0-AF229259C830}" presName="text" presStyleLbl="node1" presStyleIdx="0" presStyleCnt="3">
        <dgm:presLayoutVars>
          <dgm:bulletEnabled val="1"/>
        </dgm:presLayoutVars>
      </dgm:prSet>
      <dgm:spPr/>
    </dgm:pt>
    <dgm:pt modelId="{2AF3A286-0629-4E65-AC7F-D25D99208B5F}" type="pres">
      <dgm:prSet presAssocID="{10776C47-6F24-4BC8-B1BD-95B361710EE6}" presName="spacer" presStyleCnt="0"/>
      <dgm:spPr/>
    </dgm:pt>
    <dgm:pt modelId="{D4AED70B-5A71-4C02-BC33-8AC40E7CF310}" type="pres">
      <dgm:prSet presAssocID="{3E72013D-B67E-41B5-A4C3-E5766AA968D9}" presName="comp" presStyleCnt="0"/>
      <dgm:spPr/>
    </dgm:pt>
    <dgm:pt modelId="{EF39F9B5-289A-491D-B53F-8E8DC7106309}" type="pres">
      <dgm:prSet presAssocID="{3E72013D-B67E-41B5-A4C3-E5766AA968D9}" presName="box" presStyleLbl="node1" presStyleIdx="1" presStyleCnt="3"/>
      <dgm:spPr/>
    </dgm:pt>
    <dgm:pt modelId="{878C276B-4EC1-4394-B303-C8B8903789E5}" type="pres">
      <dgm:prSet presAssocID="{3E72013D-B67E-41B5-A4C3-E5766AA968D9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D876E5E-3F61-4191-B565-B12CE1317B36}" type="pres">
      <dgm:prSet presAssocID="{3E72013D-B67E-41B5-A4C3-E5766AA968D9}" presName="text" presStyleLbl="node1" presStyleIdx="1" presStyleCnt="3">
        <dgm:presLayoutVars>
          <dgm:bulletEnabled val="1"/>
        </dgm:presLayoutVars>
      </dgm:prSet>
      <dgm:spPr/>
    </dgm:pt>
    <dgm:pt modelId="{F412003C-213C-4D76-940E-1D3EE7DCD46F}" type="pres">
      <dgm:prSet presAssocID="{D5EDBAD3-6905-477D-B4BD-B28A81D69015}" presName="spacer" presStyleCnt="0"/>
      <dgm:spPr/>
    </dgm:pt>
    <dgm:pt modelId="{29B2C714-E446-495C-9D78-A8D5F8D8D15D}" type="pres">
      <dgm:prSet presAssocID="{95819E75-1F62-4610-B04A-42AAF02417C2}" presName="comp" presStyleCnt="0"/>
      <dgm:spPr/>
    </dgm:pt>
    <dgm:pt modelId="{D61017FB-883E-4369-911F-CD09B0DF70D5}" type="pres">
      <dgm:prSet presAssocID="{95819E75-1F62-4610-B04A-42AAF02417C2}" presName="box" presStyleLbl="node1" presStyleIdx="2" presStyleCnt="3"/>
      <dgm:spPr/>
    </dgm:pt>
    <dgm:pt modelId="{4964EAC5-1FDF-4332-955F-5B776586E53F}" type="pres">
      <dgm:prSet presAssocID="{95819E75-1F62-4610-B04A-42AAF02417C2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BD3266C-63CF-420B-8138-F10EF3DDE0F4}" type="pres">
      <dgm:prSet presAssocID="{95819E75-1F62-4610-B04A-42AAF02417C2}" presName="text" presStyleLbl="node1" presStyleIdx="2" presStyleCnt="3">
        <dgm:presLayoutVars>
          <dgm:bulletEnabled val="1"/>
        </dgm:presLayoutVars>
      </dgm:prSet>
      <dgm:spPr/>
    </dgm:pt>
  </dgm:ptLst>
  <dgm:cxnLst>
    <dgm:cxn modelId="{DDA47203-9AC4-4C96-BEB2-1D4BDE73E864}" srcId="{00E0DF35-2913-4AA3-97BD-185D0903B8D3}" destId="{3E72013D-B67E-41B5-A4C3-E5766AA968D9}" srcOrd="1" destOrd="0" parTransId="{91459BE5-5383-4645-B660-F9661B4168BB}" sibTransId="{D5EDBAD3-6905-477D-B4BD-B28A81D69015}"/>
    <dgm:cxn modelId="{100BDB11-9139-42FC-8F51-3C5402998431}" type="presOf" srcId="{00E0DF35-2913-4AA3-97BD-185D0903B8D3}" destId="{F7F438B8-5B30-4F88-A025-EDCBE8385528}" srcOrd="0" destOrd="0" presId="urn:microsoft.com/office/officeart/2005/8/layout/vList4"/>
    <dgm:cxn modelId="{F0B3DB11-1DA6-4F9B-A856-C87E6B1CE4F8}" type="presOf" srcId="{56793725-15B7-41DC-A3D0-AF229259C830}" destId="{079A1004-548A-4388-A04D-D36CC03BB8CF}" srcOrd="1" destOrd="0" presId="urn:microsoft.com/office/officeart/2005/8/layout/vList4"/>
    <dgm:cxn modelId="{5F642621-2AD7-4E14-B6D4-4C700C5E2744}" type="presOf" srcId="{95819E75-1F62-4610-B04A-42AAF02417C2}" destId="{D61017FB-883E-4369-911F-CD09B0DF70D5}" srcOrd="0" destOrd="0" presId="urn:microsoft.com/office/officeart/2005/8/layout/vList4"/>
    <dgm:cxn modelId="{2419ED44-6BCF-41E2-8760-DAA4C2DF195D}" type="presOf" srcId="{3E72013D-B67E-41B5-A4C3-E5766AA968D9}" destId="{EF39F9B5-289A-491D-B53F-8E8DC7106309}" srcOrd="0" destOrd="0" presId="urn:microsoft.com/office/officeart/2005/8/layout/vList4"/>
    <dgm:cxn modelId="{79674D50-7CBB-4E4D-8399-3017353078C7}" type="presOf" srcId="{95819E75-1F62-4610-B04A-42AAF02417C2}" destId="{7BD3266C-63CF-420B-8138-F10EF3DDE0F4}" srcOrd="1" destOrd="0" presId="urn:microsoft.com/office/officeart/2005/8/layout/vList4"/>
    <dgm:cxn modelId="{1ED8CB78-AE48-4E9E-92DA-2812708E95EA}" type="presOf" srcId="{3E72013D-B67E-41B5-A4C3-E5766AA968D9}" destId="{FD876E5E-3F61-4191-B565-B12CE1317B36}" srcOrd="1" destOrd="0" presId="urn:microsoft.com/office/officeart/2005/8/layout/vList4"/>
    <dgm:cxn modelId="{9C782999-E3BC-4485-A8CC-64D6A452D839}" type="presOf" srcId="{56793725-15B7-41DC-A3D0-AF229259C830}" destId="{FA7E50A0-8BE1-4294-AEF5-D93A3E940FB4}" srcOrd="0" destOrd="0" presId="urn:microsoft.com/office/officeart/2005/8/layout/vList4"/>
    <dgm:cxn modelId="{772470A1-20AE-4026-A6EC-431342C03D44}" srcId="{00E0DF35-2913-4AA3-97BD-185D0903B8D3}" destId="{95819E75-1F62-4610-B04A-42AAF02417C2}" srcOrd="2" destOrd="0" parTransId="{FEE05DC0-CED9-4E62-9C80-DD77D910389B}" sibTransId="{4CC62CFD-1BAC-48F3-BFC8-4F809EDCD18F}"/>
    <dgm:cxn modelId="{6D44A5AB-4AA3-4116-9BDD-821980849395}" srcId="{00E0DF35-2913-4AA3-97BD-185D0903B8D3}" destId="{56793725-15B7-41DC-A3D0-AF229259C830}" srcOrd="0" destOrd="0" parTransId="{EA29B62E-9722-4A18-B00A-B7781A392E29}" sibTransId="{10776C47-6F24-4BC8-B1BD-95B361710EE6}"/>
    <dgm:cxn modelId="{BD2834B5-5531-49CA-8F94-D86EAE7AC479}" type="presParOf" srcId="{F7F438B8-5B30-4F88-A025-EDCBE8385528}" destId="{463FBBBC-3FD0-4336-8DCC-7003E6400495}" srcOrd="0" destOrd="0" presId="urn:microsoft.com/office/officeart/2005/8/layout/vList4"/>
    <dgm:cxn modelId="{FF5D0BFB-60EA-4099-8F88-5DD871D0A525}" type="presParOf" srcId="{463FBBBC-3FD0-4336-8DCC-7003E6400495}" destId="{FA7E50A0-8BE1-4294-AEF5-D93A3E940FB4}" srcOrd="0" destOrd="0" presId="urn:microsoft.com/office/officeart/2005/8/layout/vList4"/>
    <dgm:cxn modelId="{73DB7876-2A80-4F1C-B772-E2C8416673DD}" type="presParOf" srcId="{463FBBBC-3FD0-4336-8DCC-7003E6400495}" destId="{16244E5E-9A44-4362-83D6-D9A02BC199FD}" srcOrd="1" destOrd="0" presId="urn:microsoft.com/office/officeart/2005/8/layout/vList4"/>
    <dgm:cxn modelId="{F32753FC-AAE2-410D-92AB-AC2E5255936E}" type="presParOf" srcId="{463FBBBC-3FD0-4336-8DCC-7003E6400495}" destId="{079A1004-548A-4388-A04D-D36CC03BB8CF}" srcOrd="2" destOrd="0" presId="urn:microsoft.com/office/officeart/2005/8/layout/vList4"/>
    <dgm:cxn modelId="{F13EFE28-827B-4907-9872-834D84C146D2}" type="presParOf" srcId="{F7F438B8-5B30-4F88-A025-EDCBE8385528}" destId="{2AF3A286-0629-4E65-AC7F-D25D99208B5F}" srcOrd="1" destOrd="0" presId="urn:microsoft.com/office/officeart/2005/8/layout/vList4"/>
    <dgm:cxn modelId="{FEDBD0AE-21FA-4C3B-862F-049D20D630D6}" type="presParOf" srcId="{F7F438B8-5B30-4F88-A025-EDCBE8385528}" destId="{D4AED70B-5A71-4C02-BC33-8AC40E7CF310}" srcOrd="2" destOrd="0" presId="urn:microsoft.com/office/officeart/2005/8/layout/vList4"/>
    <dgm:cxn modelId="{282288EC-61E0-4AAC-B393-8FFD51CA1DF6}" type="presParOf" srcId="{D4AED70B-5A71-4C02-BC33-8AC40E7CF310}" destId="{EF39F9B5-289A-491D-B53F-8E8DC7106309}" srcOrd="0" destOrd="0" presId="urn:microsoft.com/office/officeart/2005/8/layout/vList4"/>
    <dgm:cxn modelId="{52EF15EA-C013-44F2-BC65-443791C2D78D}" type="presParOf" srcId="{D4AED70B-5A71-4C02-BC33-8AC40E7CF310}" destId="{878C276B-4EC1-4394-B303-C8B8903789E5}" srcOrd="1" destOrd="0" presId="urn:microsoft.com/office/officeart/2005/8/layout/vList4"/>
    <dgm:cxn modelId="{3F8F4B36-EED5-4CA4-AD6A-C53CAD84C8F7}" type="presParOf" srcId="{D4AED70B-5A71-4C02-BC33-8AC40E7CF310}" destId="{FD876E5E-3F61-4191-B565-B12CE1317B36}" srcOrd="2" destOrd="0" presId="urn:microsoft.com/office/officeart/2005/8/layout/vList4"/>
    <dgm:cxn modelId="{F90B3ED8-BB92-4F47-826D-7FD887242FEC}" type="presParOf" srcId="{F7F438B8-5B30-4F88-A025-EDCBE8385528}" destId="{F412003C-213C-4D76-940E-1D3EE7DCD46F}" srcOrd="3" destOrd="0" presId="urn:microsoft.com/office/officeart/2005/8/layout/vList4"/>
    <dgm:cxn modelId="{3D509ED0-835B-4429-B1BC-880DCE451764}" type="presParOf" srcId="{F7F438B8-5B30-4F88-A025-EDCBE8385528}" destId="{29B2C714-E446-495C-9D78-A8D5F8D8D15D}" srcOrd="4" destOrd="0" presId="urn:microsoft.com/office/officeart/2005/8/layout/vList4"/>
    <dgm:cxn modelId="{0AD08F1C-012C-4B86-81DB-044CCB9FC4EA}" type="presParOf" srcId="{29B2C714-E446-495C-9D78-A8D5F8D8D15D}" destId="{D61017FB-883E-4369-911F-CD09B0DF70D5}" srcOrd="0" destOrd="0" presId="urn:microsoft.com/office/officeart/2005/8/layout/vList4"/>
    <dgm:cxn modelId="{9013C4BF-3E5A-4022-88A1-768A08DC0E37}" type="presParOf" srcId="{29B2C714-E446-495C-9D78-A8D5F8D8D15D}" destId="{4964EAC5-1FDF-4332-955F-5B776586E53F}" srcOrd="1" destOrd="0" presId="urn:microsoft.com/office/officeart/2005/8/layout/vList4"/>
    <dgm:cxn modelId="{F872317A-738B-4767-85AC-9AB00EB968BD}" type="presParOf" srcId="{29B2C714-E446-495C-9D78-A8D5F8D8D15D}" destId="{7BD3266C-63CF-420B-8138-F10EF3DDE0F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EFC0A-0970-422E-B68B-A7983E82A459}">
      <dsp:nvSpPr>
        <dsp:cNvPr id="0" name=""/>
        <dsp:cNvSpPr/>
      </dsp:nvSpPr>
      <dsp:spPr>
        <a:xfrm>
          <a:off x="1053951" y="4479"/>
          <a:ext cx="2836398" cy="5609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/>
            <a:t>утверждены: </a:t>
          </a:r>
          <a:endParaRPr lang="ru-RU" sz="1800" kern="1200" dirty="0"/>
        </a:p>
      </dsp:txBody>
      <dsp:txXfrm>
        <a:off x="1070381" y="20909"/>
        <a:ext cx="2803538" cy="528101"/>
      </dsp:txXfrm>
    </dsp:sp>
    <dsp:sp modelId="{005BB49C-C8F7-473C-A9DE-68357A2AA5A5}">
      <dsp:nvSpPr>
        <dsp:cNvPr id="0" name=""/>
        <dsp:cNvSpPr/>
      </dsp:nvSpPr>
      <dsp:spPr>
        <a:xfrm rot="5400000">
          <a:off x="2260243" y="593695"/>
          <a:ext cx="423814" cy="5085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 rot="-5400000">
        <a:off x="2319577" y="636076"/>
        <a:ext cx="305147" cy="296670"/>
      </dsp:txXfrm>
    </dsp:sp>
    <dsp:sp modelId="{350A0C65-3DD0-4B71-89C7-567B58876A0D}">
      <dsp:nvSpPr>
        <dsp:cNvPr id="0" name=""/>
        <dsp:cNvSpPr/>
      </dsp:nvSpPr>
      <dsp:spPr>
        <a:xfrm>
          <a:off x="341169" y="1130527"/>
          <a:ext cx="4261962" cy="11301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/>
              <a:cs typeface="Times New Roman"/>
            </a:rPr>
            <a:t>⸱</a:t>
          </a:r>
          <a:r>
            <a:rPr lang="ru-RU" sz="1800" kern="1200" dirty="0"/>
            <a:t>состав республиканской координационной группы; </a:t>
          </a:r>
        </a:p>
      </dsp:txBody>
      <dsp:txXfrm>
        <a:off x="374271" y="1163629"/>
        <a:ext cx="4195758" cy="1063969"/>
      </dsp:txXfrm>
    </dsp:sp>
    <dsp:sp modelId="{D9BD2017-4D45-4EC7-873B-26488878A3BA}">
      <dsp:nvSpPr>
        <dsp:cNvPr id="0" name=""/>
        <dsp:cNvSpPr/>
      </dsp:nvSpPr>
      <dsp:spPr>
        <a:xfrm rot="5400000">
          <a:off x="2260243" y="2288955"/>
          <a:ext cx="423814" cy="5085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kern="1200"/>
        </a:p>
      </dsp:txBody>
      <dsp:txXfrm rot="-5400000">
        <a:off x="2319577" y="2331336"/>
        <a:ext cx="305147" cy="296670"/>
      </dsp:txXfrm>
    </dsp:sp>
    <dsp:sp modelId="{F4A7AC08-C312-45FC-8034-87FD5A0E3670}">
      <dsp:nvSpPr>
        <dsp:cNvPr id="0" name=""/>
        <dsp:cNvSpPr/>
      </dsp:nvSpPr>
      <dsp:spPr>
        <a:xfrm>
          <a:off x="417567" y="2825787"/>
          <a:ext cx="4109166" cy="11301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/>
              <a:cs typeface="Times New Roman"/>
            </a:rPr>
            <a:t>⸱</a:t>
          </a:r>
          <a:r>
            <a:rPr lang="ru-RU" sz="1400" kern="1200" dirty="0"/>
            <a:t>план мероприятий (дорожная карта) по введению обновленных федеральных государственных образовательных стандартов в деятельность образовательных организаций Республики Татарстан</a:t>
          </a:r>
        </a:p>
      </dsp:txBody>
      <dsp:txXfrm>
        <a:off x="450669" y="2858889"/>
        <a:ext cx="4042962" cy="10639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обновлен/укомплектован библиотечно-информационный центр образовательной организаций учебной и учебно-методической литературой;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определена модель реализации сетевых форм взаимодействия общеобразовательной организации с организациями дополнительного образования, учреждениями культуры и спорта в реализации основных образовательных программ, соответствующих требованиям обновленных ФГОС;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kern="1200" dirty="0"/>
            <a:t>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разработан план работы </a:t>
          </a:r>
          <a:r>
            <a:rPr lang="ru-RU" sz="2000" kern="1200" dirty="0" err="1"/>
            <a:t>внутришкольных</a:t>
          </a:r>
          <a:r>
            <a:rPr lang="ru-RU" sz="2000" kern="1200" dirty="0"/>
            <a:t> методических объединений с ориентацией на рассмотрение и методическую помощь педагогическим работникам в вопросах реализации обновленных ФГОС, сформированы методические группы по всем направлениям функциональной грамотности;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осуществлено повышение квалификации управленческой и педагогической команд по вопросам введения обновленных ФГОС;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144383" y="2448265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kern="1200" dirty="0"/>
            <a:t>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73DEA-36F1-47DA-9974-B2555597EE8F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сформирована система мониторинга готовности каждого учителя к реализации обновленных ФГОС (пройдены курсы повышения квалификации, утверждены рабочие программы, в календарно-тематическое планирование встроены задания по формированию функциональной грамотности, в педагогическую деятельность включены федеральные онлайн конструкторы, электронные конспекты уроков, соответствующие требованиям обновленных ФГОС, имеется банк приемов по решению в урочной и внеурочной деятельности задач воспитания);</a:t>
          </a:r>
        </a:p>
      </dsp:txBody>
      <dsp:txXfrm>
        <a:off x="1821106" y="2265829"/>
        <a:ext cx="6254505" cy="2059845"/>
      </dsp:txXfrm>
    </dsp:sp>
    <dsp:sp modelId="{785158D8-BD04-49B5-8A9A-4DED832311D3}">
      <dsp:nvSpPr>
        <dsp:cNvPr id="0" name=""/>
        <dsp:cNvSpPr/>
      </dsp:nvSpPr>
      <dsp:spPr>
        <a:xfrm>
          <a:off x="205984" y="247181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kern="1200" dirty="0"/>
            <a:t>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73DEA-36F1-47DA-9974-B2555597EE8F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обеспечены кадровые, финансовые, материально-технические и иные условия реализации основной образовательной программы начального общего и основного общего образования, соответствующей требованиям обновленных ФГОС.</a:t>
          </a:r>
        </a:p>
      </dsp:txBody>
      <dsp:txXfrm>
        <a:off x="1821106" y="2265829"/>
        <a:ext cx="6254505" cy="2059845"/>
      </dsp:txXfrm>
    </dsp:sp>
    <dsp:sp modelId="{785158D8-BD04-49B5-8A9A-4DED832311D3}">
      <dsp:nvSpPr>
        <dsp:cNvPr id="0" name=""/>
        <dsp:cNvSpPr/>
      </dsp:nvSpPr>
      <dsp:spPr>
        <a:xfrm>
          <a:off x="205984" y="247181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FB2FDF-12CB-4348-A481-9852F783CFB1}">
      <dsp:nvSpPr>
        <dsp:cNvPr id="0" name=""/>
        <dsp:cNvSpPr/>
      </dsp:nvSpPr>
      <dsp:spPr>
        <a:xfrm>
          <a:off x="0" y="0"/>
          <a:ext cx="8002588" cy="206388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800" kern="1200" dirty="0"/>
            <a:t>Находятся в стадии разработки 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800" kern="1200" dirty="0"/>
            <a:t>и утверждения </a:t>
          </a:r>
        </a:p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800" kern="1200" dirty="0"/>
            <a:t>Министерством образования и науки Республики Татарстан</a:t>
          </a:r>
        </a:p>
      </dsp:txBody>
      <dsp:txXfrm>
        <a:off x="100750" y="100750"/>
        <a:ext cx="7801088" cy="1862380"/>
      </dsp:txXfrm>
    </dsp:sp>
    <dsp:sp modelId="{4B0A9732-F8DA-410C-9B5D-E8566B458219}">
      <dsp:nvSpPr>
        <dsp:cNvPr id="0" name=""/>
        <dsp:cNvSpPr/>
      </dsp:nvSpPr>
      <dsp:spPr>
        <a:xfrm>
          <a:off x="0" y="2400616"/>
          <a:ext cx="8002588" cy="2063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800" kern="1200" dirty="0"/>
            <a:t>критерии готовности  образовательных организаций республики к введению обновленных федеральных государственных образовательных стандартов</a:t>
          </a:r>
        </a:p>
      </dsp:txBody>
      <dsp:txXfrm>
        <a:off x="100750" y="2501366"/>
        <a:ext cx="7801088" cy="18623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1801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44557" y="0"/>
        <a:ext cx="6231054" cy="1801340"/>
      </dsp:txXfrm>
    </dsp:sp>
    <dsp:sp modelId="{27A51366-7534-4D84-8C36-441BB0D7A480}">
      <dsp:nvSpPr>
        <dsp:cNvPr id="0" name=""/>
        <dsp:cNvSpPr/>
      </dsp:nvSpPr>
      <dsp:spPr>
        <a:xfrm>
          <a:off x="144390" y="144020"/>
          <a:ext cx="1641206" cy="15110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030775"/>
          <a:ext cx="8075612" cy="2294350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1. </a:t>
          </a:r>
          <a:r>
            <a:rPr lang="ru-RU" sz="2400" kern="1200" dirty="0"/>
            <a:t>Разработан и утвержден на уровне образовательной организации план- график мероприятий по введению обновленных ФГОС (срок: до 01.03.2022)</a:t>
          </a:r>
        </a:p>
      </dsp:txBody>
      <dsp:txXfrm>
        <a:off x="1844557" y="2030775"/>
        <a:ext cx="6231054" cy="2294350"/>
      </dsp:txXfrm>
    </dsp:sp>
    <dsp:sp modelId="{015490C0-E226-42C3-8BAE-1CCE1928E1F3}">
      <dsp:nvSpPr>
        <dsp:cNvPr id="0" name=""/>
        <dsp:cNvSpPr/>
      </dsp:nvSpPr>
      <dsp:spPr>
        <a:xfrm>
          <a:off x="195743" y="2162452"/>
          <a:ext cx="1615122" cy="183548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2.Разработаны и утверждены основные образовательные программы начального общего и основного общего образования, соответствующие требованиям обновленных ФГОС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172293" y="2384048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r>
            <a:rPr lang="ru-RU" sz="2600" b="1" kern="1200" dirty="0"/>
            <a:t>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3.Разработаны и утверждены рабочие программы по учебным предметам, программы внеурочной деятельности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4. Нормативная база (локальные акты) образовательной организации приведена в соответствие с требованиями обновленных ФГОС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EB510-0C2D-4BD2-AE70-8D5C672B0130}">
      <dsp:nvSpPr>
        <dsp:cNvPr id="0" name=""/>
        <dsp:cNvSpPr/>
      </dsp:nvSpPr>
      <dsp:spPr>
        <a:xfrm>
          <a:off x="0" y="0"/>
          <a:ext cx="8075612" cy="20598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  </a:t>
          </a:r>
        </a:p>
      </dsp:txBody>
      <dsp:txXfrm>
        <a:off x="1821106" y="0"/>
        <a:ext cx="6254505" cy="2059845"/>
      </dsp:txXfrm>
    </dsp:sp>
    <dsp:sp modelId="{27A51366-7534-4D84-8C36-441BB0D7A480}">
      <dsp:nvSpPr>
        <dsp:cNvPr id="0" name=""/>
        <dsp:cNvSpPr/>
      </dsp:nvSpPr>
      <dsp:spPr>
        <a:xfrm>
          <a:off x="205984" y="205984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2B6F0-07D3-4E1C-BB77-F4419D582469}">
      <dsp:nvSpPr>
        <dsp:cNvPr id="0" name=""/>
        <dsp:cNvSpPr/>
      </dsp:nvSpPr>
      <dsp:spPr>
        <a:xfrm>
          <a:off x="0" y="2265829"/>
          <a:ext cx="8075612" cy="2059845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приведены в соответствие с требованиями обновленных ФГОС к кадровым и психолого-педагогическим условиям реализации основных образовательных программ штатное расписание и должностные инструкции работников образовательной организации </a:t>
          </a:r>
        </a:p>
      </dsp:txBody>
      <dsp:txXfrm>
        <a:off x="1821106" y="2265829"/>
        <a:ext cx="6254505" cy="2059845"/>
      </dsp:txXfrm>
    </dsp:sp>
    <dsp:sp modelId="{015490C0-E226-42C3-8BAE-1CCE1928E1F3}">
      <dsp:nvSpPr>
        <dsp:cNvPr id="0" name=""/>
        <dsp:cNvSpPr/>
      </dsp:nvSpPr>
      <dsp:spPr>
        <a:xfrm>
          <a:off x="216402" y="2376270"/>
          <a:ext cx="1615122" cy="164787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E50A0-8BE1-4294-AEF5-D93A3E940FB4}">
      <dsp:nvSpPr>
        <dsp:cNvPr id="0" name=""/>
        <dsp:cNvSpPr/>
      </dsp:nvSpPr>
      <dsp:spPr>
        <a:xfrm>
          <a:off x="0" y="0"/>
          <a:ext cx="7488832" cy="13276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Критерии, рекомендованные Министерством просвещения Российской Федерации, по которым определяется готовность общеобразовательной организации</a:t>
          </a:r>
          <a:endParaRPr lang="ru-RU" sz="1800" kern="1200" dirty="0"/>
        </a:p>
      </dsp:txBody>
      <dsp:txXfrm>
        <a:off x="1630531" y="0"/>
        <a:ext cx="5858300" cy="1327647"/>
      </dsp:txXfrm>
    </dsp:sp>
    <dsp:sp modelId="{16244E5E-9A44-4362-83D6-D9A02BC199FD}">
      <dsp:nvSpPr>
        <dsp:cNvPr id="0" name=""/>
        <dsp:cNvSpPr/>
      </dsp:nvSpPr>
      <dsp:spPr>
        <a:xfrm>
          <a:off x="132764" y="132764"/>
          <a:ext cx="1497766" cy="10621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F39F9B5-289A-491D-B53F-8E8DC7106309}">
      <dsp:nvSpPr>
        <dsp:cNvPr id="0" name=""/>
        <dsp:cNvSpPr/>
      </dsp:nvSpPr>
      <dsp:spPr>
        <a:xfrm>
          <a:off x="0" y="1460412"/>
          <a:ext cx="7488832" cy="132764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определен список учебников, учебных пособий, информационно- цифровых ресурсов, используемых в образовательном процессе и соответствующих требованиям обновленными ФГОС; </a:t>
          </a:r>
        </a:p>
      </dsp:txBody>
      <dsp:txXfrm>
        <a:off x="1630531" y="1460412"/>
        <a:ext cx="5858300" cy="1327647"/>
      </dsp:txXfrm>
    </dsp:sp>
    <dsp:sp modelId="{878C276B-4EC1-4394-B303-C8B8903789E5}">
      <dsp:nvSpPr>
        <dsp:cNvPr id="0" name=""/>
        <dsp:cNvSpPr/>
      </dsp:nvSpPr>
      <dsp:spPr>
        <a:xfrm>
          <a:off x="132764" y="1593177"/>
          <a:ext cx="1497766" cy="10621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61017FB-883E-4369-911F-CD09B0DF70D5}">
      <dsp:nvSpPr>
        <dsp:cNvPr id="0" name=""/>
        <dsp:cNvSpPr/>
      </dsp:nvSpPr>
      <dsp:spPr>
        <a:xfrm>
          <a:off x="0" y="2920824"/>
          <a:ext cx="7488832" cy="132764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обеспечена доступность использования информационно-методических ресурсов для участников образовательных отношений;</a:t>
          </a:r>
        </a:p>
      </dsp:txBody>
      <dsp:txXfrm>
        <a:off x="1630531" y="2920824"/>
        <a:ext cx="5858300" cy="1327647"/>
      </dsp:txXfrm>
    </dsp:sp>
    <dsp:sp modelId="{4964EAC5-1FDF-4332-955F-5B776586E53F}">
      <dsp:nvSpPr>
        <dsp:cNvPr id="0" name=""/>
        <dsp:cNvSpPr/>
      </dsp:nvSpPr>
      <dsp:spPr>
        <a:xfrm>
          <a:off x="132764" y="3053589"/>
          <a:ext cx="1497766" cy="106211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7759"/>
          </a:xfrm>
          <a:prstGeom prst="rect">
            <a:avLst/>
          </a:prstGeom>
        </p:spPr>
        <p:txBody>
          <a:bodyPr vert="horz" lIns="91285" tIns="45642" rIns="91285" bIns="4564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745" y="0"/>
            <a:ext cx="2946345" cy="497759"/>
          </a:xfrm>
          <a:prstGeom prst="rect">
            <a:avLst/>
          </a:prstGeom>
        </p:spPr>
        <p:txBody>
          <a:bodyPr vert="horz" lIns="91285" tIns="45642" rIns="91285" bIns="45642" rtlCol="0"/>
          <a:lstStyle>
            <a:lvl1pPr algn="r">
              <a:defRPr sz="1200"/>
            </a:lvl1pPr>
          </a:lstStyle>
          <a:p>
            <a:fld id="{31564E2C-7115-414A-9BCF-BBB6230CF2F3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881"/>
            <a:ext cx="2946346" cy="497759"/>
          </a:xfrm>
          <a:prstGeom prst="rect">
            <a:avLst/>
          </a:prstGeom>
        </p:spPr>
        <p:txBody>
          <a:bodyPr vert="horz" lIns="91285" tIns="45642" rIns="91285" bIns="4564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45" y="9428881"/>
            <a:ext cx="2946345" cy="497759"/>
          </a:xfrm>
          <a:prstGeom prst="rect">
            <a:avLst/>
          </a:prstGeom>
        </p:spPr>
        <p:txBody>
          <a:bodyPr vert="horz" lIns="91285" tIns="45642" rIns="91285" bIns="45642" rtlCol="0" anchor="b"/>
          <a:lstStyle>
            <a:lvl1pPr algn="r">
              <a:defRPr sz="1200"/>
            </a:lvl1pPr>
          </a:lstStyle>
          <a:p>
            <a:fld id="{1C4CEA15-039C-488A-8D65-243060914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91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3"/>
            <a:ext cx="2945659" cy="496332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3"/>
            <a:ext cx="2945659" cy="496332"/>
          </a:xfrm>
          <a:prstGeom prst="rect">
            <a:avLst/>
          </a:prstGeom>
        </p:spPr>
        <p:txBody>
          <a:bodyPr vert="horz" lIns="91412" tIns="45706" rIns="91412" bIns="45706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2" tIns="45706" rIns="91412" bIns="4570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12" tIns="45706" rIns="91412" bIns="4570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28587"/>
            <a:ext cx="2945659" cy="49633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428587"/>
            <a:ext cx="2945659" cy="496332"/>
          </a:xfrm>
          <a:prstGeom prst="rect">
            <a:avLst/>
          </a:prstGeom>
        </p:spPr>
        <p:txBody>
          <a:bodyPr vert="horz" lIns="91412" tIns="45706" rIns="91412" bIns="45706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D79353-59B3-41D4-A1A9-DC36E0CFDD13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119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692BE-808A-414F-AD5F-AEE5D3A9CEA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79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E358C6-E46C-428F-ABEE-3593A2D0797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623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2A0A5D-9805-43FA-9255-6400C57A3A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21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5774A-4755-4C13-96F3-4FC371D4284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52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BD3466-641E-44E7-9A05-B89B6B0207E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78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4EFC2D-38A6-4D8B-8B37-4B7EC6CF721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88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E3D3D-E080-4E59-8BE3-528D038019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56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0920C-B0CF-4CB3-A3D4-8DD2C3948F8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119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67A621-1EA3-4D43-B93C-E3EAB5876F0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83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F271C5-520E-4302-A0B1-440D127E6EE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98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867B1-6445-4213-9600-44A6D43D558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18.02.2022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08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 /><Relationship Id="rId2" Type="http://schemas.openxmlformats.org/officeDocument/2006/relationships/diagramData" Target="../diagrams/data5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5.xml" /><Relationship Id="rId5" Type="http://schemas.openxmlformats.org/officeDocument/2006/relationships/diagramColors" Target="../diagrams/colors5.xml" /><Relationship Id="rId4" Type="http://schemas.openxmlformats.org/officeDocument/2006/relationships/diagramQuickStyle" Target="../diagrams/quickStyle5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 /><Relationship Id="rId7" Type="http://schemas.openxmlformats.org/officeDocument/2006/relationships/hyperlink" Target="https://edsoo.ru/Tipovoj_komplekt_metodich_16.htm" TargetMode="External" /><Relationship Id="rId2" Type="http://schemas.openxmlformats.org/officeDocument/2006/relationships/diagramData" Target="../diagrams/data6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6.xml" /><Relationship Id="rId5" Type="http://schemas.openxmlformats.org/officeDocument/2006/relationships/diagramColors" Target="../diagrams/colors6.xml" /><Relationship Id="rId4" Type="http://schemas.openxmlformats.org/officeDocument/2006/relationships/diagramQuickStyle" Target="../diagrams/quickStyle6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 /><Relationship Id="rId2" Type="http://schemas.openxmlformats.org/officeDocument/2006/relationships/diagramData" Target="../diagrams/data7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7.xml" /><Relationship Id="rId5" Type="http://schemas.openxmlformats.org/officeDocument/2006/relationships/diagramColors" Target="../diagrams/colors7.xml" /><Relationship Id="rId4" Type="http://schemas.openxmlformats.org/officeDocument/2006/relationships/diagramQuickStyle" Target="../diagrams/quickStyle7.xml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 /><Relationship Id="rId3" Type="http://schemas.openxmlformats.org/officeDocument/2006/relationships/diagramLayout" Target="../diagrams/layout8.xml" /><Relationship Id="rId7" Type="http://schemas.openxmlformats.org/officeDocument/2006/relationships/diagramData" Target="../diagrams/data9.xml" /><Relationship Id="rId2" Type="http://schemas.openxmlformats.org/officeDocument/2006/relationships/diagramData" Target="../diagrams/data8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8.xml" /><Relationship Id="rId11" Type="http://schemas.microsoft.com/office/2007/relationships/diagramDrawing" Target="../diagrams/drawing9.xml" /><Relationship Id="rId5" Type="http://schemas.openxmlformats.org/officeDocument/2006/relationships/diagramColors" Target="../diagrams/colors8.xml" /><Relationship Id="rId10" Type="http://schemas.openxmlformats.org/officeDocument/2006/relationships/diagramColors" Target="../diagrams/colors9.xml" /><Relationship Id="rId4" Type="http://schemas.openxmlformats.org/officeDocument/2006/relationships/diagramQuickStyle" Target="../diagrams/quickStyle8.xml" /><Relationship Id="rId9" Type="http://schemas.openxmlformats.org/officeDocument/2006/relationships/diagramQuickStyle" Target="../diagrams/quickStyle9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 /><Relationship Id="rId2" Type="http://schemas.openxmlformats.org/officeDocument/2006/relationships/diagramData" Target="../diagrams/data10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0.xml" /><Relationship Id="rId5" Type="http://schemas.openxmlformats.org/officeDocument/2006/relationships/diagramColors" Target="../diagrams/colors10.xml" /><Relationship Id="rId4" Type="http://schemas.openxmlformats.org/officeDocument/2006/relationships/diagramQuickStyle" Target="../diagrams/quickStyle10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 /><Relationship Id="rId2" Type="http://schemas.openxmlformats.org/officeDocument/2006/relationships/diagramData" Target="../diagrams/data1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1.xml" /><Relationship Id="rId5" Type="http://schemas.openxmlformats.org/officeDocument/2006/relationships/diagramColors" Target="../diagrams/colors11.xml" /><Relationship Id="rId4" Type="http://schemas.openxmlformats.org/officeDocument/2006/relationships/diagramQuickStyle" Target="../diagrams/quickStyle11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 /><Relationship Id="rId2" Type="http://schemas.openxmlformats.org/officeDocument/2006/relationships/diagramData" Target="../diagrams/data12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2.xml" /><Relationship Id="rId5" Type="http://schemas.openxmlformats.org/officeDocument/2006/relationships/diagramColors" Target="../diagrams/colors12.xml" /><Relationship Id="rId4" Type="http://schemas.openxmlformats.org/officeDocument/2006/relationships/diagramQuickStyle" Target="../diagrams/quickStyle1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 /><Relationship Id="rId2" Type="http://schemas.openxmlformats.org/officeDocument/2006/relationships/diagramData" Target="../diagrams/data13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3.xml" /><Relationship Id="rId5" Type="http://schemas.openxmlformats.org/officeDocument/2006/relationships/diagramColors" Target="../diagrams/colors13.xml" /><Relationship Id="rId4" Type="http://schemas.openxmlformats.org/officeDocument/2006/relationships/diagramQuickStyle" Target="../diagrams/quickStyle13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 /><Relationship Id="rId2" Type="http://schemas.openxmlformats.org/officeDocument/2006/relationships/diagramData" Target="../diagrams/data14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4.xml" /><Relationship Id="rId5" Type="http://schemas.openxmlformats.org/officeDocument/2006/relationships/diagramColors" Target="../diagrams/colors14.xml" /><Relationship Id="rId4" Type="http://schemas.openxmlformats.org/officeDocument/2006/relationships/diagramQuickStyle" Target="../diagrams/quickStyle14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 /><Relationship Id="rId2" Type="http://schemas.openxmlformats.org/officeDocument/2006/relationships/diagramData" Target="../diagrams/data15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5.xml" /><Relationship Id="rId5" Type="http://schemas.openxmlformats.org/officeDocument/2006/relationships/diagramColors" Target="../diagrams/colors15.xml" /><Relationship Id="rId4" Type="http://schemas.openxmlformats.org/officeDocument/2006/relationships/diagramQuickStyle" Target="../diagrams/quickStyle15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emf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 /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 /><Relationship Id="rId2" Type="http://schemas.openxmlformats.org/officeDocument/2006/relationships/image" Target="../media/image4.emf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2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 /><Relationship Id="rId2" Type="http://schemas.openxmlformats.org/officeDocument/2006/relationships/diagramData" Target="../diagrams/data3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3.xml" /><Relationship Id="rId5" Type="http://schemas.openxmlformats.org/officeDocument/2006/relationships/diagramColors" Target="../diagrams/colors3.xml" /><Relationship Id="rId4" Type="http://schemas.openxmlformats.org/officeDocument/2006/relationships/diagramQuickStyle" Target="../diagrams/quickStyle3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 /><Relationship Id="rId2" Type="http://schemas.openxmlformats.org/officeDocument/2006/relationships/diagramData" Target="../diagrams/data4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4.xml" /><Relationship Id="rId5" Type="http://schemas.openxmlformats.org/officeDocument/2006/relationships/diagramColors" Target="../diagrams/colors4.xml" /><Relationship Id="rId4" Type="http://schemas.openxmlformats.org/officeDocument/2006/relationships/diagramQuickStyle" Target="../diagrams/quickStyle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83517"/>
            <a:ext cx="7848872" cy="2448273"/>
          </a:xfrm>
        </p:spPr>
        <p:txBody>
          <a:bodyPr>
            <a:normAutofit fontScale="90000"/>
          </a:bodyPr>
          <a:lstStyle/>
          <a:p>
            <a:pPr lvl="0"/>
            <a:br>
              <a:rPr lang="ru-RU" sz="3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0" dirty="0">
                <a:solidFill>
                  <a:srgbClr val="C00000"/>
                </a:solidFill>
              </a:rPr>
              <a:t>Внедрение системы мониторинга готовности образовательных организаций к введению обновленных федеральных государственных стандартов 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9862"/>
            <a:ext cx="7848872" cy="1081286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Лустина Татьяна Михайловна, 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заместитель начальника отдела общего образования 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и итоговой аттестации обучающихся </a:t>
            </a:r>
            <a:r>
              <a:rPr lang="ru-RU" sz="1800" dirty="0" err="1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МОиН</a:t>
            </a:r>
            <a:r>
              <a:rPr lang="ru-RU" sz="18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 РТ</a:t>
            </a:r>
            <a:r>
              <a:rPr lang="ru-RU" sz="180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46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095414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0319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415636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27784" y="4659982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7"/>
              </a:rPr>
              <a:t>https://edsoo.ru/Tipovoj_komplekt_metodich_16.htm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518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073230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9560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1202125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30687238"/>
              </p:ext>
            </p:extLst>
          </p:nvPr>
        </p:nvGraphicFramePr>
        <p:xfrm>
          <a:off x="1115616" y="483518"/>
          <a:ext cx="748883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79579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740884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8021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998640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9465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37948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312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280623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9378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425668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9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827335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034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708" y="226350"/>
            <a:ext cx="8496944" cy="15672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900" dirty="0"/>
              <a:t>Прием на обучение в соответствии с федеральными  государственными образовательными стандартами начального общего и основного общего образования, утвержденными приказами  Министерства образования и науки Российской Федерации от 06.10.2009 г. № 373 и от 17.12.2010 №1897,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900" u="sng" dirty="0">
                <a:solidFill>
                  <a:srgbClr val="C00000"/>
                </a:solidFill>
              </a:rPr>
              <a:t>прекращаются 1 сентября 2022 года</a:t>
            </a:r>
            <a:endParaRPr lang="ru-RU" sz="1900" dirty="0">
              <a:solidFill>
                <a:srgbClr val="C00000"/>
              </a:solidFill>
            </a:endParaRPr>
          </a:p>
          <a:p>
            <a:endParaRPr lang="ru-RU" sz="1900" dirty="0"/>
          </a:p>
          <a:p>
            <a:endParaRPr lang="ru-RU" sz="1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1781286"/>
            <a:ext cx="2238648" cy="31874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13985"/>
            <a:ext cx="2272896" cy="3214017"/>
          </a:xfrm>
          <a:prstGeom prst="rect">
            <a:avLst/>
          </a:prstGeom>
        </p:spPr>
      </p:pic>
      <p:sp>
        <p:nvSpPr>
          <p:cNvPr id="7" name="Двойная стрелка влево/вправо 6"/>
          <p:cNvSpPr/>
          <p:nvPr/>
        </p:nvSpPr>
        <p:spPr>
          <a:xfrm>
            <a:off x="3203848" y="2859782"/>
            <a:ext cx="3240360" cy="1152128"/>
          </a:xfrm>
          <a:prstGeom prst="left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вступают в силу</a:t>
            </a:r>
          </a:p>
        </p:txBody>
      </p:sp>
    </p:spTree>
    <p:extLst>
      <p:ext uri="{BB962C8B-B14F-4D97-AF65-F5344CB8AC3E}">
        <p14:creationId xmlns:p14="http://schemas.microsoft.com/office/powerpoint/2010/main" val="3832704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8891"/>
            <a:ext cx="3588138" cy="50346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1" y="143386"/>
            <a:ext cx="3841315" cy="134824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Задачи муниципальных органов управления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9701"/>
            <a:ext cx="8075240" cy="2454921"/>
          </a:xfrm>
        </p:spPr>
        <p:txBody>
          <a:bodyPr>
            <a:normAutofit/>
          </a:bodyPr>
          <a:lstStyle/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859782"/>
            <a:ext cx="3838528" cy="22077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1484136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Дополнительно: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проведение индивидуальных контрольных собеседований по вопросам готовности;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организация контрольных выездов на основе риск-ориентированной модели;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отбор и распространение лучших практик реализации в пилотном режиме ФГОС НОО и ФГОС ООО;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информирование общественности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681313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11510"/>
            <a:ext cx="7992888" cy="41044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dirty="0"/>
              <a:t>Обучение лиц, зачисленных до 1 сентября 2022 года в образовательные организации для обучения по основным образовательным программам в соответствии с федеральными государственными образовательными стандартами, утвержденными приказами Министерства образования и науки Российской Федерации от 6 октября 2009 г. № 373, от 17 декабря 2010 г. № 1897 и от 17 мая 2012 г. № 413, осуществляется в соответствии с указанными стандартами </a:t>
            </a:r>
            <a:r>
              <a:rPr lang="ru-RU" sz="1800" u="sng" dirty="0"/>
              <a:t>до завершения обучения</a:t>
            </a:r>
            <a:r>
              <a:rPr lang="ru-RU" sz="1800" dirty="0"/>
              <a:t>, </a:t>
            </a:r>
            <a:r>
              <a:rPr lang="ru-RU" sz="1800" dirty="0">
                <a:solidFill>
                  <a:srgbClr val="FF0000"/>
                </a:solidFill>
              </a:rPr>
              <a:t>за исключением случаев: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>
                <a:solidFill>
                  <a:srgbClr val="FF0000"/>
                </a:solidFill>
              </a:rPr>
              <a:t> </a:t>
            </a:r>
          </a:p>
          <a:p>
            <a:pPr marL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rgbClr val="FF0000"/>
                </a:solidFill>
              </a:rPr>
              <a:t>готовности образовательной организации к реализации обновленных ФГОС НОО и ООО;</a:t>
            </a:r>
          </a:p>
          <a:p>
            <a:pPr marL="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rgbClr val="FF0000"/>
                </a:solidFill>
              </a:rPr>
              <a:t>наличия согласия родителей (законных представителей) несовершеннолетних обучающихся по программам начального общего и основного общего образования.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613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184273"/>
              </p:ext>
            </p:extLst>
          </p:nvPr>
        </p:nvGraphicFramePr>
        <p:xfrm>
          <a:off x="4474075" y="2192147"/>
          <a:ext cx="4572001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686">
                  <a:extLst>
                    <a:ext uri="{9D8B030D-6E8A-4147-A177-3AD203B41FA5}">
                      <a16:colId xmlns:a16="http://schemas.microsoft.com/office/drawing/2014/main" val="3366007022"/>
                    </a:ext>
                  </a:extLst>
                </a:gridCol>
                <a:gridCol w="453689">
                  <a:extLst>
                    <a:ext uri="{9D8B030D-6E8A-4147-A177-3AD203B41FA5}">
                      <a16:colId xmlns:a16="http://schemas.microsoft.com/office/drawing/2014/main" val="1022442007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4043527035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14374690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4393982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45860027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37557535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4122766617"/>
                    </a:ext>
                  </a:extLst>
                </a:gridCol>
                <a:gridCol w="333376">
                  <a:extLst>
                    <a:ext uri="{9D8B030D-6E8A-4147-A177-3AD203B41FA5}">
                      <a16:colId xmlns:a16="http://schemas.microsoft.com/office/drawing/2014/main" val="894970924"/>
                    </a:ext>
                  </a:extLst>
                </a:gridCol>
                <a:gridCol w="333375">
                  <a:extLst>
                    <a:ext uri="{9D8B030D-6E8A-4147-A177-3AD203B41FA5}">
                      <a16:colId xmlns:a16="http://schemas.microsoft.com/office/drawing/2014/main" val="3786618097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Класс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marL="68580" marR="68580" marT="34290" marB="3429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8512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ru-RU" sz="1400" dirty="0"/>
                        <a:t>2022/2023 уч. год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59626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ru-RU" sz="1400" dirty="0"/>
                        <a:t>2023/2024 уч. год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66371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ru-RU" sz="1400" dirty="0"/>
                        <a:t>2024/2025 уч. Год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739244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94689"/>
              </p:ext>
            </p:extLst>
          </p:nvPr>
        </p:nvGraphicFramePr>
        <p:xfrm>
          <a:off x="5004048" y="4227934"/>
          <a:ext cx="460863" cy="28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63">
                  <a:extLst>
                    <a:ext uri="{9D8B030D-6E8A-4147-A177-3AD203B41FA5}">
                      <a16:colId xmlns:a16="http://schemas.microsoft.com/office/drawing/2014/main" val="18365708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73578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4048" y="4606116"/>
          <a:ext cx="460863" cy="28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63">
                  <a:extLst>
                    <a:ext uri="{9D8B030D-6E8A-4147-A177-3AD203B41FA5}">
                      <a16:colId xmlns:a16="http://schemas.microsoft.com/office/drawing/2014/main" val="183657087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7357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08104" y="4587974"/>
            <a:ext cx="3099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dirty="0"/>
              <a:t>Введение ФГОС по мере готовности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4227934"/>
            <a:ext cx="27476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50" dirty="0"/>
              <a:t>Обязательное введение ФГОС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646"/>
          <a:stretch/>
        </p:blipFill>
        <p:spPr>
          <a:xfrm>
            <a:off x="89275" y="123478"/>
            <a:ext cx="4355976" cy="36358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t="3375"/>
          <a:stretch/>
        </p:blipFill>
        <p:spPr>
          <a:xfrm>
            <a:off x="4571999" y="6926"/>
            <a:ext cx="4141513" cy="21852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16216" y="140148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График введения обновленных ФГОС</a:t>
            </a:r>
          </a:p>
        </p:txBody>
      </p:sp>
    </p:spTree>
    <p:extLst>
      <p:ext uri="{BB962C8B-B14F-4D97-AF65-F5344CB8AC3E}">
        <p14:creationId xmlns:p14="http://schemas.microsoft.com/office/powerpoint/2010/main" val="12345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404" y="149862"/>
            <a:ext cx="8075240" cy="14137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/>
              <a:t>Наряду с зачислением на обучение в 1 и 5 классы обучающихся по основным образовательным программам начального общего и основного общего образования, разработанным в соответствии с обновленными ФГОС НОО и ООО, рекомендуется к 2024-2025 учебному году обеспечить переход на обучение в соответствии с обновленными ФГОС 2-4 классов и 6-9 классов.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758505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400" dirty="0"/>
              <a:t>Важно отметить, что решение в отношении 2-4 классов и 6-9 классов о переходе на обучение в соответствии с требованиями обновленных ФГОС принимается образовательной организацией при наличии соответствующих условий и согласия родителей (законных представителей) несовершеннолетних обучающихся. </a:t>
            </a:r>
            <a:r>
              <a:rPr lang="ru-RU" sz="1400" dirty="0">
                <a:solidFill>
                  <a:srgbClr val="FF0000"/>
                </a:solidFill>
              </a:rPr>
              <a:t>Такое решение образовательная организация должна принять не позднее 1 апреля 2022 года.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503459"/>
              </p:ext>
            </p:extLst>
          </p:nvPr>
        </p:nvGraphicFramePr>
        <p:xfrm>
          <a:off x="827584" y="1474470"/>
          <a:ext cx="79208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089107754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2218473690"/>
                    </a:ext>
                  </a:extLst>
                </a:gridCol>
              </a:tblGrid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Классы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Образовательные программы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392860"/>
                  </a:ext>
                </a:extLst>
              </a:tr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10-11 классы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ООП СООО по ФГОС СОО согласно приказу № 413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907871"/>
                  </a:ext>
                </a:extLst>
              </a:tr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6-9 классы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ООП ООО по ФГОС ООО согласно приказу № 1897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796967"/>
                  </a:ext>
                </a:extLst>
              </a:tr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5 классы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ООП ООО по ФГОС ООО согласно приказу № 287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593866"/>
                  </a:ext>
                </a:extLst>
              </a:tr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2-4 классы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ООП НОО по ФГОС НОО согласно приказу № 373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159424"/>
                  </a:ext>
                </a:extLst>
              </a:tr>
              <a:tr h="338897">
                <a:tc>
                  <a:txBody>
                    <a:bodyPr/>
                    <a:lstStyle/>
                    <a:p>
                      <a:r>
                        <a:rPr lang="ru-RU" dirty="0"/>
                        <a:t>1 класс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ООП НОО по ФГОС НОО согласно приказу № 286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178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1141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6697" y="195486"/>
            <a:ext cx="4104456" cy="857250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C00000"/>
                </a:solidFill>
              </a:rPr>
              <a:t>Приказ Министерства образования и науки Республики Татарстан от 30.12.2021 № под-1832/21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8891"/>
            <a:ext cx="3588138" cy="5034609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86179506"/>
              </p:ext>
            </p:extLst>
          </p:nvPr>
        </p:nvGraphicFramePr>
        <p:xfrm>
          <a:off x="4199698" y="1059582"/>
          <a:ext cx="494430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775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961054"/>
              </p:ext>
            </p:extLst>
          </p:nvPr>
        </p:nvGraphicFramePr>
        <p:xfrm>
          <a:off x="755650" y="411510"/>
          <a:ext cx="80025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0127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139203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0859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084350"/>
              </p:ext>
            </p:extLst>
          </p:nvPr>
        </p:nvGraphicFramePr>
        <p:xfrm>
          <a:off x="611188" y="267494"/>
          <a:ext cx="8075612" cy="432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128462"/>
      </p:ext>
    </p:extLst>
  </p:cSld>
  <p:clrMapOvr>
    <a:masterClrMapping/>
  </p:clrMapOvr>
</p:sld>
</file>

<file path=ppt/theme/theme1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8812</TotalTime>
  <Words>945</Words>
  <Application>Microsoft Office PowerPoint</Application>
  <PresentationFormat>Экран (16:9)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4_Тема Office</vt:lpstr>
      <vt:lpstr> Внедрение системы мониторинга готовности образовательных организаций к введению обновленных федеральных государственных стандартов  </vt:lpstr>
      <vt:lpstr> </vt:lpstr>
      <vt:lpstr>Презентация PowerPoint</vt:lpstr>
      <vt:lpstr>Презентация PowerPoint</vt:lpstr>
      <vt:lpstr> </vt:lpstr>
      <vt:lpstr>Приказ Министерства образования и науки Республики Татарстан от 30.12.2021 № под-1832/21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муниципальных органов управления образования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Неизвестный пользователь</cp:lastModifiedBy>
  <cp:revision>727</cp:revision>
  <cp:lastPrinted>2022-01-17T13:32:25Z</cp:lastPrinted>
  <dcterms:created xsi:type="dcterms:W3CDTF">2015-10-13T08:15:21Z</dcterms:created>
  <dcterms:modified xsi:type="dcterms:W3CDTF">2022-02-18T11:07:40Z</dcterms:modified>
</cp:coreProperties>
</file>